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svg"/><Relationship Id="rId3" Type="http://schemas.openxmlformats.org/officeDocument/2006/relationships/image" Target="../media/image11.png"/><Relationship Id="rId7" Type="http://schemas.openxmlformats.org/officeDocument/2006/relationships/image" Target="../media/image5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50.svg"/><Relationship Id="rId5" Type="http://schemas.openxmlformats.org/officeDocument/2006/relationships/image" Target="../media/image49.png"/><Relationship Id="rId4" Type="http://schemas.openxmlformats.org/officeDocument/2006/relationships/image" Target="../media/image12.svg"/></Relationships>
</file>

<file path=ppt/diagrams/_rels/data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svg"/><Relationship Id="rId3" Type="http://schemas.openxmlformats.org/officeDocument/2006/relationships/image" Target="../media/image39.png"/><Relationship Id="rId7" Type="http://schemas.openxmlformats.org/officeDocument/2006/relationships/image" Target="../media/image58.png"/><Relationship Id="rId2" Type="http://schemas.openxmlformats.org/officeDocument/2006/relationships/image" Target="../media/image55.svg"/><Relationship Id="rId1" Type="http://schemas.openxmlformats.org/officeDocument/2006/relationships/image" Target="../media/image54.png"/><Relationship Id="rId6" Type="http://schemas.openxmlformats.org/officeDocument/2006/relationships/image" Target="../media/image57.svg"/><Relationship Id="rId5" Type="http://schemas.openxmlformats.org/officeDocument/2006/relationships/image" Target="../media/image56.png"/><Relationship Id="rId4" Type="http://schemas.openxmlformats.org/officeDocument/2006/relationships/image" Target="../media/image40.svg"/></Relationships>
</file>

<file path=ppt/diagrams/_rels/data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svg"/><Relationship Id="rId1" Type="http://schemas.openxmlformats.org/officeDocument/2006/relationships/image" Target="../media/image61.png"/><Relationship Id="rId6" Type="http://schemas.openxmlformats.org/officeDocument/2006/relationships/image" Target="../media/image66.svg"/><Relationship Id="rId5" Type="http://schemas.openxmlformats.org/officeDocument/2006/relationships/image" Target="../media/image65.png"/><Relationship Id="rId4" Type="http://schemas.openxmlformats.org/officeDocument/2006/relationships/image" Target="../media/image64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svg"/><Relationship Id="rId2" Type="http://schemas.openxmlformats.org/officeDocument/2006/relationships/image" Target="../media/image8.svg"/><Relationship Id="rId16" Type="http://schemas.openxmlformats.org/officeDocument/2006/relationships/image" Target="../media/image22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Relationship Id="rId14" Type="http://schemas.openxmlformats.org/officeDocument/2006/relationships/image" Target="../media/image20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30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svg"/><Relationship Id="rId1" Type="http://schemas.openxmlformats.org/officeDocument/2006/relationships/image" Target="../media/image31.png"/><Relationship Id="rId6" Type="http://schemas.openxmlformats.org/officeDocument/2006/relationships/image" Target="../media/image36.svg"/><Relationship Id="rId5" Type="http://schemas.openxmlformats.org/officeDocument/2006/relationships/image" Target="../media/image35.png"/><Relationship Id="rId4" Type="http://schemas.openxmlformats.org/officeDocument/2006/relationships/image" Target="../media/image34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svg"/><Relationship Id="rId1" Type="http://schemas.openxmlformats.org/officeDocument/2006/relationships/image" Target="../media/image37.png"/><Relationship Id="rId6" Type="http://schemas.openxmlformats.org/officeDocument/2006/relationships/image" Target="../media/image42.svg"/><Relationship Id="rId5" Type="http://schemas.openxmlformats.org/officeDocument/2006/relationships/image" Target="../media/image41.png"/><Relationship Id="rId4" Type="http://schemas.openxmlformats.org/officeDocument/2006/relationships/image" Target="../media/image40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svg"/><Relationship Id="rId1" Type="http://schemas.openxmlformats.org/officeDocument/2006/relationships/image" Target="../media/image43.png"/><Relationship Id="rId6" Type="http://schemas.openxmlformats.org/officeDocument/2006/relationships/image" Target="../media/image48.svg"/><Relationship Id="rId5" Type="http://schemas.openxmlformats.org/officeDocument/2006/relationships/image" Target="../media/image47.png"/><Relationship Id="rId4" Type="http://schemas.openxmlformats.org/officeDocument/2006/relationships/image" Target="../media/image4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svg"/><Relationship Id="rId3" Type="http://schemas.openxmlformats.org/officeDocument/2006/relationships/image" Target="../media/image11.png"/><Relationship Id="rId7" Type="http://schemas.openxmlformats.org/officeDocument/2006/relationships/image" Target="../media/image5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50.svg"/><Relationship Id="rId5" Type="http://schemas.openxmlformats.org/officeDocument/2006/relationships/image" Target="../media/image49.png"/><Relationship Id="rId4" Type="http://schemas.openxmlformats.org/officeDocument/2006/relationships/image" Target="../media/image12.svg"/></Relationships>
</file>

<file path=ppt/diagrams/_rels/drawing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svg"/><Relationship Id="rId3" Type="http://schemas.openxmlformats.org/officeDocument/2006/relationships/image" Target="../media/image39.png"/><Relationship Id="rId7" Type="http://schemas.openxmlformats.org/officeDocument/2006/relationships/image" Target="../media/image58.png"/><Relationship Id="rId2" Type="http://schemas.openxmlformats.org/officeDocument/2006/relationships/image" Target="../media/image55.svg"/><Relationship Id="rId1" Type="http://schemas.openxmlformats.org/officeDocument/2006/relationships/image" Target="../media/image54.png"/><Relationship Id="rId6" Type="http://schemas.openxmlformats.org/officeDocument/2006/relationships/image" Target="../media/image57.svg"/><Relationship Id="rId5" Type="http://schemas.openxmlformats.org/officeDocument/2006/relationships/image" Target="../media/image56.png"/><Relationship Id="rId4" Type="http://schemas.openxmlformats.org/officeDocument/2006/relationships/image" Target="../media/image40.svg"/></Relationships>
</file>

<file path=ppt/diagrams/_rels/drawing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svg"/><Relationship Id="rId1" Type="http://schemas.openxmlformats.org/officeDocument/2006/relationships/image" Target="../media/image61.png"/><Relationship Id="rId6" Type="http://schemas.openxmlformats.org/officeDocument/2006/relationships/image" Target="../media/image66.svg"/><Relationship Id="rId5" Type="http://schemas.openxmlformats.org/officeDocument/2006/relationships/image" Target="../media/image65.png"/><Relationship Id="rId4" Type="http://schemas.openxmlformats.org/officeDocument/2006/relationships/image" Target="../media/image64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svg"/><Relationship Id="rId2" Type="http://schemas.openxmlformats.org/officeDocument/2006/relationships/image" Target="../media/image8.svg"/><Relationship Id="rId16" Type="http://schemas.openxmlformats.org/officeDocument/2006/relationships/image" Target="../media/image22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svg"/><Relationship Id="rId4" Type="http://schemas.openxmlformats.org/officeDocument/2006/relationships/image" Target="../media/image10.svg"/><Relationship Id="rId9" Type="http://schemas.openxmlformats.org/officeDocument/2006/relationships/image" Target="../media/image15.png"/><Relationship Id="rId14" Type="http://schemas.openxmlformats.org/officeDocument/2006/relationships/image" Target="../media/image20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30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svg"/><Relationship Id="rId1" Type="http://schemas.openxmlformats.org/officeDocument/2006/relationships/image" Target="../media/image31.png"/><Relationship Id="rId6" Type="http://schemas.openxmlformats.org/officeDocument/2006/relationships/image" Target="../media/image36.svg"/><Relationship Id="rId5" Type="http://schemas.openxmlformats.org/officeDocument/2006/relationships/image" Target="../media/image35.png"/><Relationship Id="rId4" Type="http://schemas.openxmlformats.org/officeDocument/2006/relationships/image" Target="../media/image34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svg"/><Relationship Id="rId1" Type="http://schemas.openxmlformats.org/officeDocument/2006/relationships/image" Target="../media/image37.png"/><Relationship Id="rId6" Type="http://schemas.openxmlformats.org/officeDocument/2006/relationships/image" Target="../media/image42.svg"/><Relationship Id="rId5" Type="http://schemas.openxmlformats.org/officeDocument/2006/relationships/image" Target="../media/image41.png"/><Relationship Id="rId4" Type="http://schemas.openxmlformats.org/officeDocument/2006/relationships/image" Target="../media/image40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svg"/><Relationship Id="rId1" Type="http://schemas.openxmlformats.org/officeDocument/2006/relationships/image" Target="../media/image43.png"/><Relationship Id="rId6" Type="http://schemas.openxmlformats.org/officeDocument/2006/relationships/image" Target="../media/image48.svg"/><Relationship Id="rId5" Type="http://schemas.openxmlformats.org/officeDocument/2006/relationships/image" Target="../media/image47.png"/><Relationship Id="rId4" Type="http://schemas.openxmlformats.org/officeDocument/2006/relationships/image" Target="../media/image4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D7E57E-BCE5-48EC-889D-26ECA9A43F5D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1DD5C9-F909-47ED-819B-5FEB43E04C5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600" dirty="0"/>
            <a:t>Definition: Digital marketing is promoting products or services using digital channels.</a:t>
          </a:r>
        </a:p>
      </dgm:t>
    </dgm:pt>
    <dgm:pt modelId="{164A3D05-D453-44C5-9AB8-232A8D029F3A}" type="parTrans" cxnId="{638B65A2-92D3-44D2-B97F-4ACA1BB67050}">
      <dgm:prSet/>
      <dgm:spPr/>
      <dgm:t>
        <a:bodyPr/>
        <a:lstStyle/>
        <a:p>
          <a:endParaRPr lang="en-US"/>
        </a:p>
      </dgm:t>
    </dgm:pt>
    <dgm:pt modelId="{5C406D83-D7B1-46D8-BF23-13DBC1EBF334}" type="sibTrans" cxnId="{638B65A2-92D3-44D2-B97F-4ACA1BB67050}">
      <dgm:prSet/>
      <dgm:spPr/>
      <dgm:t>
        <a:bodyPr/>
        <a:lstStyle/>
        <a:p>
          <a:endParaRPr lang="en-US"/>
        </a:p>
      </dgm:t>
    </dgm:pt>
    <dgm:pt modelId="{32D0C55C-B644-4794-A087-4200D53DC93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Importance: Connects businesses with target audiences online.</a:t>
          </a:r>
        </a:p>
      </dgm:t>
    </dgm:pt>
    <dgm:pt modelId="{F09D7FEA-22D4-4EA3-A154-DBB2F8538C3D}" type="parTrans" cxnId="{1353135A-310C-4CD6-8867-D208ECC24A5B}">
      <dgm:prSet/>
      <dgm:spPr/>
      <dgm:t>
        <a:bodyPr/>
        <a:lstStyle/>
        <a:p>
          <a:endParaRPr lang="en-US"/>
        </a:p>
      </dgm:t>
    </dgm:pt>
    <dgm:pt modelId="{1C2D945D-9668-46EF-99DF-14FF6C82C8DB}" type="sibTrans" cxnId="{1353135A-310C-4CD6-8867-D208ECC24A5B}">
      <dgm:prSet/>
      <dgm:spPr/>
      <dgm:t>
        <a:bodyPr/>
        <a:lstStyle/>
        <a:p>
          <a:endParaRPr lang="en-US"/>
        </a:p>
      </dgm:t>
    </dgm:pt>
    <dgm:pt modelId="{64F8CDBB-F4FC-4CC6-8123-DF97E34198F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Key Channels: Search engines, social media, email, websites.</a:t>
          </a:r>
        </a:p>
      </dgm:t>
    </dgm:pt>
    <dgm:pt modelId="{36ECD2A4-E752-48B6-AEAA-B37580FF0993}" type="parTrans" cxnId="{9F0E0F12-D8A7-4181-83F1-B7A605B50C95}">
      <dgm:prSet/>
      <dgm:spPr/>
      <dgm:t>
        <a:bodyPr/>
        <a:lstStyle/>
        <a:p>
          <a:endParaRPr lang="en-US"/>
        </a:p>
      </dgm:t>
    </dgm:pt>
    <dgm:pt modelId="{C7072B99-E5F6-4C3C-83DF-F0A93673F69D}" type="sibTrans" cxnId="{9F0E0F12-D8A7-4181-83F1-B7A605B50C95}">
      <dgm:prSet/>
      <dgm:spPr/>
      <dgm:t>
        <a:bodyPr/>
        <a:lstStyle/>
        <a:p>
          <a:endParaRPr lang="en-US"/>
        </a:p>
      </dgm:t>
    </dgm:pt>
    <dgm:pt modelId="{32C5D61E-7D21-4FD5-8166-054A89AC5F37}" type="pres">
      <dgm:prSet presAssocID="{E8D7E57E-BCE5-48EC-889D-26ECA9A43F5D}" presName="root" presStyleCnt="0">
        <dgm:presLayoutVars>
          <dgm:dir/>
          <dgm:resizeHandles val="exact"/>
        </dgm:presLayoutVars>
      </dgm:prSet>
      <dgm:spPr/>
    </dgm:pt>
    <dgm:pt modelId="{170B774C-0943-499E-92A2-F4FFA5C4D3CF}" type="pres">
      <dgm:prSet presAssocID="{5C1DD5C9-F909-47ED-819B-5FEB43E04C5F}" presName="compNode" presStyleCnt="0"/>
      <dgm:spPr/>
    </dgm:pt>
    <dgm:pt modelId="{E0CB3E2D-2FC0-445D-A7BF-7DA9B80974FE}" type="pres">
      <dgm:prSet presAssocID="{5C1DD5C9-F909-47ED-819B-5FEB43E04C5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itor"/>
        </a:ext>
      </dgm:extLst>
    </dgm:pt>
    <dgm:pt modelId="{6DBE03C0-CF44-4F92-975A-09FE3713ABA4}" type="pres">
      <dgm:prSet presAssocID="{5C1DD5C9-F909-47ED-819B-5FEB43E04C5F}" presName="spaceRect" presStyleCnt="0"/>
      <dgm:spPr/>
    </dgm:pt>
    <dgm:pt modelId="{CF8D2DEB-3836-4A04-BEE2-0C45A775F7D8}" type="pres">
      <dgm:prSet presAssocID="{5C1DD5C9-F909-47ED-819B-5FEB43E04C5F}" presName="textRect" presStyleLbl="revTx" presStyleIdx="0" presStyleCnt="3">
        <dgm:presLayoutVars>
          <dgm:chMax val="1"/>
          <dgm:chPref val="1"/>
        </dgm:presLayoutVars>
      </dgm:prSet>
      <dgm:spPr/>
    </dgm:pt>
    <dgm:pt modelId="{B1318736-21AF-4D8B-AE98-2984F456D548}" type="pres">
      <dgm:prSet presAssocID="{5C406D83-D7B1-46D8-BF23-13DBC1EBF334}" presName="sibTrans" presStyleCnt="0"/>
      <dgm:spPr/>
    </dgm:pt>
    <dgm:pt modelId="{EFDE16F2-53EF-4BCA-96CA-2111631CF917}" type="pres">
      <dgm:prSet presAssocID="{32D0C55C-B644-4794-A087-4200D53DC938}" presName="compNode" presStyleCnt="0"/>
      <dgm:spPr/>
    </dgm:pt>
    <dgm:pt modelId="{77B9CAD7-C2B0-44BB-B229-D96D06AF8B12}" type="pres">
      <dgm:prSet presAssocID="{32D0C55C-B644-4794-A087-4200D53DC93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heatre"/>
        </a:ext>
      </dgm:extLst>
    </dgm:pt>
    <dgm:pt modelId="{C4D52FFF-9E27-4FEF-898B-2B3B0871FB27}" type="pres">
      <dgm:prSet presAssocID="{32D0C55C-B644-4794-A087-4200D53DC938}" presName="spaceRect" presStyleCnt="0"/>
      <dgm:spPr/>
    </dgm:pt>
    <dgm:pt modelId="{35BD5BF9-1F03-4E57-A5D9-078B0445174D}" type="pres">
      <dgm:prSet presAssocID="{32D0C55C-B644-4794-A087-4200D53DC938}" presName="textRect" presStyleLbl="revTx" presStyleIdx="1" presStyleCnt="3">
        <dgm:presLayoutVars>
          <dgm:chMax val="1"/>
          <dgm:chPref val="1"/>
        </dgm:presLayoutVars>
      </dgm:prSet>
      <dgm:spPr/>
    </dgm:pt>
    <dgm:pt modelId="{E99AF1D6-A7EB-4FCA-B8B9-19F82232D9E9}" type="pres">
      <dgm:prSet presAssocID="{1C2D945D-9668-46EF-99DF-14FF6C82C8DB}" presName="sibTrans" presStyleCnt="0"/>
      <dgm:spPr/>
    </dgm:pt>
    <dgm:pt modelId="{25B415FC-F926-44F7-8B7C-F67CAAC1F49C}" type="pres">
      <dgm:prSet presAssocID="{64F8CDBB-F4FC-4CC6-8123-DF97E34198FA}" presName="compNode" presStyleCnt="0"/>
      <dgm:spPr/>
    </dgm:pt>
    <dgm:pt modelId="{4747A13B-0426-4F8E-B69E-A55DB15A64B0}" type="pres">
      <dgm:prSet presAssocID="{64F8CDBB-F4FC-4CC6-8123-DF97E34198F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ogrammer"/>
        </a:ext>
      </dgm:extLst>
    </dgm:pt>
    <dgm:pt modelId="{64DF4029-4D33-4FEA-B7FC-0FC239C0E683}" type="pres">
      <dgm:prSet presAssocID="{64F8CDBB-F4FC-4CC6-8123-DF97E34198FA}" presName="spaceRect" presStyleCnt="0"/>
      <dgm:spPr/>
    </dgm:pt>
    <dgm:pt modelId="{261F4F53-1CE7-40E2-AB43-5D835A23B80B}" type="pres">
      <dgm:prSet presAssocID="{64F8CDBB-F4FC-4CC6-8123-DF97E34198FA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9F0E0F12-D8A7-4181-83F1-B7A605B50C95}" srcId="{E8D7E57E-BCE5-48EC-889D-26ECA9A43F5D}" destId="{64F8CDBB-F4FC-4CC6-8123-DF97E34198FA}" srcOrd="2" destOrd="0" parTransId="{36ECD2A4-E752-48B6-AEAA-B37580FF0993}" sibTransId="{C7072B99-E5F6-4C3C-83DF-F0A93673F69D}"/>
    <dgm:cxn modelId="{0AE88C35-3CCD-4D5C-91AA-E0D5FA90AECC}" type="presOf" srcId="{64F8CDBB-F4FC-4CC6-8123-DF97E34198FA}" destId="{261F4F53-1CE7-40E2-AB43-5D835A23B80B}" srcOrd="0" destOrd="0" presId="urn:microsoft.com/office/officeart/2018/2/layout/IconLabelList"/>
    <dgm:cxn modelId="{FA9AC155-D911-42AB-BF87-B5F9EBA23596}" type="presOf" srcId="{5C1DD5C9-F909-47ED-819B-5FEB43E04C5F}" destId="{CF8D2DEB-3836-4A04-BEE2-0C45A775F7D8}" srcOrd="0" destOrd="0" presId="urn:microsoft.com/office/officeart/2018/2/layout/IconLabelList"/>
    <dgm:cxn modelId="{2D01BB57-B4DA-459D-A12E-4E78EAD6B1F2}" type="presOf" srcId="{E8D7E57E-BCE5-48EC-889D-26ECA9A43F5D}" destId="{32C5D61E-7D21-4FD5-8166-054A89AC5F37}" srcOrd="0" destOrd="0" presId="urn:microsoft.com/office/officeart/2018/2/layout/IconLabelList"/>
    <dgm:cxn modelId="{1353135A-310C-4CD6-8867-D208ECC24A5B}" srcId="{E8D7E57E-BCE5-48EC-889D-26ECA9A43F5D}" destId="{32D0C55C-B644-4794-A087-4200D53DC938}" srcOrd="1" destOrd="0" parTransId="{F09D7FEA-22D4-4EA3-A154-DBB2F8538C3D}" sibTransId="{1C2D945D-9668-46EF-99DF-14FF6C82C8DB}"/>
    <dgm:cxn modelId="{638B65A2-92D3-44D2-B97F-4ACA1BB67050}" srcId="{E8D7E57E-BCE5-48EC-889D-26ECA9A43F5D}" destId="{5C1DD5C9-F909-47ED-819B-5FEB43E04C5F}" srcOrd="0" destOrd="0" parTransId="{164A3D05-D453-44C5-9AB8-232A8D029F3A}" sibTransId="{5C406D83-D7B1-46D8-BF23-13DBC1EBF334}"/>
    <dgm:cxn modelId="{E9846FF1-EDEE-4005-9B98-42DCEF183398}" type="presOf" srcId="{32D0C55C-B644-4794-A087-4200D53DC938}" destId="{35BD5BF9-1F03-4E57-A5D9-078B0445174D}" srcOrd="0" destOrd="0" presId="urn:microsoft.com/office/officeart/2018/2/layout/IconLabelList"/>
    <dgm:cxn modelId="{60113337-5BAD-4955-BC7B-5BE683DB1BF8}" type="presParOf" srcId="{32C5D61E-7D21-4FD5-8166-054A89AC5F37}" destId="{170B774C-0943-499E-92A2-F4FFA5C4D3CF}" srcOrd="0" destOrd="0" presId="urn:microsoft.com/office/officeart/2018/2/layout/IconLabelList"/>
    <dgm:cxn modelId="{A93F97CB-AF84-4FB8-9178-9F11CDBBA23F}" type="presParOf" srcId="{170B774C-0943-499E-92A2-F4FFA5C4D3CF}" destId="{E0CB3E2D-2FC0-445D-A7BF-7DA9B80974FE}" srcOrd="0" destOrd="0" presId="urn:microsoft.com/office/officeart/2018/2/layout/IconLabelList"/>
    <dgm:cxn modelId="{960EF1A2-48CC-4BCF-AE8D-D94A3B0D84BE}" type="presParOf" srcId="{170B774C-0943-499E-92A2-F4FFA5C4D3CF}" destId="{6DBE03C0-CF44-4F92-975A-09FE3713ABA4}" srcOrd="1" destOrd="0" presId="urn:microsoft.com/office/officeart/2018/2/layout/IconLabelList"/>
    <dgm:cxn modelId="{6D751B5B-0AA0-432A-8D7E-B294E0E4296B}" type="presParOf" srcId="{170B774C-0943-499E-92A2-F4FFA5C4D3CF}" destId="{CF8D2DEB-3836-4A04-BEE2-0C45A775F7D8}" srcOrd="2" destOrd="0" presId="urn:microsoft.com/office/officeart/2018/2/layout/IconLabelList"/>
    <dgm:cxn modelId="{D90080B5-866E-4D1B-81C3-135B4976E41F}" type="presParOf" srcId="{32C5D61E-7D21-4FD5-8166-054A89AC5F37}" destId="{B1318736-21AF-4D8B-AE98-2984F456D548}" srcOrd="1" destOrd="0" presId="urn:microsoft.com/office/officeart/2018/2/layout/IconLabelList"/>
    <dgm:cxn modelId="{EDB461D9-381F-4893-83C3-CB8E2C7D8C5F}" type="presParOf" srcId="{32C5D61E-7D21-4FD5-8166-054A89AC5F37}" destId="{EFDE16F2-53EF-4BCA-96CA-2111631CF917}" srcOrd="2" destOrd="0" presId="urn:microsoft.com/office/officeart/2018/2/layout/IconLabelList"/>
    <dgm:cxn modelId="{20DB5C2E-35E5-4EE7-8EAE-F22F893FE425}" type="presParOf" srcId="{EFDE16F2-53EF-4BCA-96CA-2111631CF917}" destId="{77B9CAD7-C2B0-44BB-B229-D96D06AF8B12}" srcOrd="0" destOrd="0" presId="urn:microsoft.com/office/officeart/2018/2/layout/IconLabelList"/>
    <dgm:cxn modelId="{16087350-F157-46E8-BBF7-632B1F62898B}" type="presParOf" srcId="{EFDE16F2-53EF-4BCA-96CA-2111631CF917}" destId="{C4D52FFF-9E27-4FEF-898B-2B3B0871FB27}" srcOrd="1" destOrd="0" presId="urn:microsoft.com/office/officeart/2018/2/layout/IconLabelList"/>
    <dgm:cxn modelId="{0F7F8B84-2E51-45AF-B753-B3E89C602AD2}" type="presParOf" srcId="{EFDE16F2-53EF-4BCA-96CA-2111631CF917}" destId="{35BD5BF9-1F03-4E57-A5D9-078B0445174D}" srcOrd="2" destOrd="0" presId="urn:microsoft.com/office/officeart/2018/2/layout/IconLabelList"/>
    <dgm:cxn modelId="{22F0107F-2433-4177-B34A-EB1E1A774FD9}" type="presParOf" srcId="{32C5D61E-7D21-4FD5-8166-054A89AC5F37}" destId="{E99AF1D6-A7EB-4FCA-B8B9-19F82232D9E9}" srcOrd="3" destOrd="0" presId="urn:microsoft.com/office/officeart/2018/2/layout/IconLabelList"/>
    <dgm:cxn modelId="{4B352243-3DEA-4444-9E80-BBBDE73B26FD}" type="presParOf" srcId="{32C5D61E-7D21-4FD5-8166-054A89AC5F37}" destId="{25B415FC-F926-44F7-8B7C-F67CAAC1F49C}" srcOrd="4" destOrd="0" presId="urn:microsoft.com/office/officeart/2018/2/layout/IconLabelList"/>
    <dgm:cxn modelId="{2CF20289-65BB-491C-9A32-4FC24A419BCD}" type="presParOf" srcId="{25B415FC-F926-44F7-8B7C-F67CAAC1F49C}" destId="{4747A13B-0426-4F8E-B69E-A55DB15A64B0}" srcOrd="0" destOrd="0" presId="urn:microsoft.com/office/officeart/2018/2/layout/IconLabelList"/>
    <dgm:cxn modelId="{34BDB1A1-7694-45C4-BA84-413D49D4C65B}" type="presParOf" srcId="{25B415FC-F926-44F7-8B7C-F67CAAC1F49C}" destId="{64DF4029-4D33-4FEA-B7FC-0FC239C0E683}" srcOrd="1" destOrd="0" presId="urn:microsoft.com/office/officeart/2018/2/layout/IconLabelList"/>
    <dgm:cxn modelId="{6FD7C232-73BA-472D-A3DB-E97299E94AC7}" type="presParOf" srcId="{25B415FC-F926-44F7-8B7C-F67CAAC1F49C}" destId="{261F4F53-1CE7-40E2-AB43-5D835A23B80B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4D8E719-C0F0-4EDC-8DEC-5F3FA6E04D7F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1E1A2AFD-5599-4F20-AE44-38C15292E946}">
      <dgm:prSet/>
      <dgm:spPr/>
      <dgm:t>
        <a:bodyPr/>
        <a:lstStyle/>
        <a:p>
          <a:pPr>
            <a:defRPr cap="all"/>
          </a:pPr>
          <a:r>
            <a:rPr lang="en-US"/>
            <a:t>Definition: Paying for ads based on clicks.</a:t>
          </a:r>
        </a:p>
      </dgm:t>
    </dgm:pt>
    <dgm:pt modelId="{776B1CFF-5567-4B67-98CD-FA081D428ED6}" type="parTrans" cxnId="{E3B30264-37C7-4975-A287-73DDF49CC507}">
      <dgm:prSet/>
      <dgm:spPr/>
      <dgm:t>
        <a:bodyPr/>
        <a:lstStyle/>
        <a:p>
          <a:endParaRPr lang="en-US"/>
        </a:p>
      </dgm:t>
    </dgm:pt>
    <dgm:pt modelId="{AEB6D7C3-FB49-4A36-B45D-48231F3936A5}" type="sibTrans" cxnId="{E3B30264-37C7-4975-A287-73DDF49CC507}">
      <dgm:prSet/>
      <dgm:spPr/>
      <dgm:t>
        <a:bodyPr/>
        <a:lstStyle/>
        <a:p>
          <a:endParaRPr lang="en-US"/>
        </a:p>
      </dgm:t>
    </dgm:pt>
    <dgm:pt modelId="{01517F37-2426-406F-B618-E0F888DA53DB}">
      <dgm:prSet/>
      <dgm:spPr/>
      <dgm:t>
        <a:bodyPr/>
        <a:lstStyle/>
        <a:p>
          <a:pPr>
            <a:defRPr cap="all"/>
          </a:pPr>
          <a:r>
            <a:rPr lang="en-US"/>
            <a:t>Platforms: Google Ads, Facebook Ads, LinkedIn Ads.</a:t>
          </a:r>
        </a:p>
      </dgm:t>
    </dgm:pt>
    <dgm:pt modelId="{AC3957CE-DEDD-4F43-BB92-A2E3544F0461}" type="parTrans" cxnId="{101C93E3-E744-471B-87E8-588262EF200C}">
      <dgm:prSet/>
      <dgm:spPr/>
      <dgm:t>
        <a:bodyPr/>
        <a:lstStyle/>
        <a:p>
          <a:endParaRPr lang="en-US"/>
        </a:p>
      </dgm:t>
    </dgm:pt>
    <dgm:pt modelId="{AACC28DA-8F4E-4BC5-9141-E889B7181462}" type="sibTrans" cxnId="{101C93E3-E744-471B-87E8-588262EF200C}">
      <dgm:prSet/>
      <dgm:spPr/>
      <dgm:t>
        <a:bodyPr/>
        <a:lstStyle/>
        <a:p>
          <a:endParaRPr lang="en-US"/>
        </a:p>
      </dgm:t>
    </dgm:pt>
    <dgm:pt modelId="{C72801D5-6805-4EF6-BD45-5605D2BCAF88}">
      <dgm:prSet/>
      <dgm:spPr/>
      <dgm:t>
        <a:bodyPr/>
        <a:lstStyle/>
        <a:p>
          <a:pPr>
            <a:defRPr cap="all"/>
          </a:pPr>
          <a:r>
            <a:rPr lang="en-US"/>
            <a:t>Best Practices: Keyword selection, Ad copy optimization, Landing page optimization</a:t>
          </a:r>
        </a:p>
      </dgm:t>
    </dgm:pt>
    <dgm:pt modelId="{EE350CC6-C987-4B49-8B79-AE53CA687F03}" type="parTrans" cxnId="{4BAE0060-DFC1-4160-B9CF-DEAC21E3258F}">
      <dgm:prSet/>
      <dgm:spPr/>
      <dgm:t>
        <a:bodyPr/>
        <a:lstStyle/>
        <a:p>
          <a:endParaRPr lang="en-US"/>
        </a:p>
      </dgm:t>
    </dgm:pt>
    <dgm:pt modelId="{2186B99B-91EF-481D-BC17-8DB4F89769FB}" type="sibTrans" cxnId="{4BAE0060-DFC1-4160-B9CF-DEAC21E3258F}">
      <dgm:prSet/>
      <dgm:spPr/>
      <dgm:t>
        <a:bodyPr/>
        <a:lstStyle/>
        <a:p>
          <a:endParaRPr lang="en-US"/>
        </a:p>
      </dgm:t>
    </dgm:pt>
    <dgm:pt modelId="{0B8C4C9A-CB8E-43B9-81FB-53A195481176}">
      <dgm:prSet/>
      <dgm:spPr/>
      <dgm:t>
        <a:bodyPr/>
        <a:lstStyle/>
        <a:p>
          <a:pPr>
            <a:defRPr cap="all"/>
          </a:pPr>
          <a:r>
            <a:rPr lang="en-US"/>
            <a:t>Benefits: Immediate traffic, measurable ROI, targeted audience.</a:t>
          </a:r>
        </a:p>
      </dgm:t>
    </dgm:pt>
    <dgm:pt modelId="{4452BBB6-7F6D-4E55-9A1D-10E6C4C89BE4}" type="parTrans" cxnId="{C91446A5-4929-4ECB-A3AB-3C8F6EB0CF6D}">
      <dgm:prSet/>
      <dgm:spPr/>
      <dgm:t>
        <a:bodyPr/>
        <a:lstStyle/>
        <a:p>
          <a:endParaRPr lang="en-US"/>
        </a:p>
      </dgm:t>
    </dgm:pt>
    <dgm:pt modelId="{0E01E6FE-4452-4762-92C2-D1A361122295}" type="sibTrans" cxnId="{C91446A5-4929-4ECB-A3AB-3C8F6EB0CF6D}">
      <dgm:prSet/>
      <dgm:spPr/>
      <dgm:t>
        <a:bodyPr/>
        <a:lstStyle/>
        <a:p>
          <a:endParaRPr lang="en-US"/>
        </a:p>
      </dgm:t>
    </dgm:pt>
    <dgm:pt modelId="{8FF255D5-FD55-4709-9834-0AEEADF32096}" type="pres">
      <dgm:prSet presAssocID="{14D8E719-C0F0-4EDC-8DEC-5F3FA6E04D7F}" presName="root" presStyleCnt="0">
        <dgm:presLayoutVars>
          <dgm:dir/>
          <dgm:resizeHandles val="exact"/>
        </dgm:presLayoutVars>
      </dgm:prSet>
      <dgm:spPr/>
    </dgm:pt>
    <dgm:pt modelId="{E6F00E6B-F7CD-4888-81E6-D57C26D0A096}" type="pres">
      <dgm:prSet presAssocID="{1E1A2AFD-5599-4F20-AE44-38C15292E946}" presName="compNode" presStyleCnt="0"/>
      <dgm:spPr/>
    </dgm:pt>
    <dgm:pt modelId="{1E9A3E6D-DE68-4B0B-95A0-51FF5ACBD243}" type="pres">
      <dgm:prSet presAssocID="{1E1A2AFD-5599-4F20-AE44-38C15292E946}" presName="iconBgRect" presStyleLbl="bgShp" presStyleIdx="0" presStyleCnt="4"/>
      <dgm:spPr/>
    </dgm:pt>
    <dgm:pt modelId="{AB1D63F1-AD8D-47C5-B20E-CB0FEA8532DA}" type="pres">
      <dgm:prSet presAssocID="{1E1A2AFD-5599-4F20-AE44-38C15292E94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6F6603E1-00BD-46DE-8E92-2580992F4E25}" type="pres">
      <dgm:prSet presAssocID="{1E1A2AFD-5599-4F20-AE44-38C15292E946}" presName="spaceRect" presStyleCnt="0"/>
      <dgm:spPr/>
    </dgm:pt>
    <dgm:pt modelId="{55C04AA2-2321-4DD3-A634-2BABF4B93FCC}" type="pres">
      <dgm:prSet presAssocID="{1E1A2AFD-5599-4F20-AE44-38C15292E946}" presName="textRect" presStyleLbl="revTx" presStyleIdx="0" presStyleCnt="4">
        <dgm:presLayoutVars>
          <dgm:chMax val="1"/>
          <dgm:chPref val="1"/>
        </dgm:presLayoutVars>
      </dgm:prSet>
      <dgm:spPr/>
    </dgm:pt>
    <dgm:pt modelId="{30BD5340-BAE2-4D3E-8316-16A71501FE47}" type="pres">
      <dgm:prSet presAssocID="{AEB6D7C3-FB49-4A36-B45D-48231F3936A5}" presName="sibTrans" presStyleCnt="0"/>
      <dgm:spPr/>
    </dgm:pt>
    <dgm:pt modelId="{1414A234-DE8A-4B96-A73A-3A12C6688CC1}" type="pres">
      <dgm:prSet presAssocID="{01517F37-2426-406F-B618-E0F888DA53DB}" presName="compNode" presStyleCnt="0"/>
      <dgm:spPr/>
    </dgm:pt>
    <dgm:pt modelId="{3F3522A7-81A2-4FCF-ACBD-594A3D9F0CD6}" type="pres">
      <dgm:prSet presAssocID="{01517F37-2426-406F-B618-E0F888DA53DB}" presName="iconBgRect" presStyleLbl="bgShp" presStyleIdx="1" presStyleCnt="4"/>
      <dgm:spPr/>
    </dgm:pt>
    <dgm:pt modelId="{94351D90-3462-4584-9E59-4A53D12726D5}" type="pres">
      <dgm:prSet presAssocID="{01517F37-2426-406F-B618-E0F888DA53D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wspaper"/>
        </a:ext>
      </dgm:extLst>
    </dgm:pt>
    <dgm:pt modelId="{FF7B0958-7B04-4074-A755-67DC3BE17390}" type="pres">
      <dgm:prSet presAssocID="{01517F37-2426-406F-B618-E0F888DA53DB}" presName="spaceRect" presStyleCnt="0"/>
      <dgm:spPr/>
    </dgm:pt>
    <dgm:pt modelId="{CFA4765E-E0EC-45AF-BFFE-2DB4045EBD87}" type="pres">
      <dgm:prSet presAssocID="{01517F37-2426-406F-B618-E0F888DA53DB}" presName="textRect" presStyleLbl="revTx" presStyleIdx="1" presStyleCnt="4">
        <dgm:presLayoutVars>
          <dgm:chMax val="1"/>
          <dgm:chPref val="1"/>
        </dgm:presLayoutVars>
      </dgm:prSet>
      <dgm:spPr/>
    </dgm:pt>
    <dgm:pt modelId="{A10F0CA9-C210-4048-BE76-5DC6F0AD4AFF}" type="pres">
      <dgm:prSet presAssocID="{AACC28DA-8F4E-4BC5-9141-E889B7181462}" presName="sibTrans" presStyleCnt="0"/>
      <dgm:spPr/>
    </dgm:pt>
    <dgm:pt modelId="{92CD1517-B78D-4F62-90D8-6123CA84ED80}" type="pres">
      <dgm:prSet presAssocID="{C72801D5-6805-4EF6-BD45-5605D2BCAF88}" presName="compNode" presStyleCnt="0"/>
      <dgm:spPr/>
    </dgm:pt>
    <dgm:pt modelId="{5D85C39B-5BEE-4045-BF54-6E5F74205FFE}" type="pres">
      <dgm:prSet presAssocID="{C72801D5-6805-4EF6-BD45-5605D2BCAF88}" presName="iconBgRect" presStyleLbl="bgShp" presStyleIdx="2" presStyleCnt="4"/>
      <dgm:spPr/>
    </dgm:pt>
    <dgm:pt modelId="{147F4FE5-6531-4C7D-8CED-109A15F025E9}" type="pres">
      <dgm:prSet presAssocID="{C72801D5-6805-4EF6-BD45-5605D2BCAF8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eb Design"/>
        </a:ext>
      </dgm:extLst>
    </dgm:pt>
    <dgm:pt modelId="{5F47C6CB-CCA3-4DDA-8837-F5EEC228CBAE}" type="pres">
      <dgm:prSet presAssocID="{C72801D5-6805-4EF6-BD45-5605D2BCAF88}" presName="spaceRect" presStyleCnt="0"/>
      <dgm:spPr/>
    </dgm:pt>
    <dgm:pt modelId="{6B8C7D32-2EE2-43D0-97E2-A92B18DC1601}" type="pres">
      <dgm:prSet presAssocID="{C72801D5-6805-4EF6-BD45-5605D2BCAF88}" presName="textRect" presStyleLbl="revTx" presStyleIdx="2" presStyleCnt="4">
        <dgm:presLayoutVars>
          <dgm:chMax val="1"/>
          <dgm:chPref val="1"/>
        </dgm:presLayoutVars>
      </dgm:prSet>
      <dgm:spPr/>
    </dgm:pt>
    <dgm:pt modelId="{9A96AC42-B153-4D48-8593-F2EAAE01DFA5}" type="pres">
      <dgm:prSet presAssocID="{2186B99B-91EF-481D-BC17-8DB4F89769FB}" presName="sibTrans" presStyleCnt="0"/>
      <dgm:spPr/>
    </dgm:pt>
    <dgm:pt modelId="{38BD7F44-61DF-4EF3-8E4F-8CA325C0223F}" type="pres">
      <dgm:prSet presAssocID="{0B8C4C9A-CB8E-43B9-81FB-53A195481176}" presName="compNode" presStyleCnt="0"/>
      <dgm:spPr/>
    </dgm:pt>
    <dgm:pt modelId="{E14518AE-7E11-4D15-9FCC-CB932E410A94}" type="pres">
      <dgm:prSet presAssocID="{0B8C4C9A-CB8E-43B9-81FB-53A195481176}" presName="iconBgRect" presStyleLbl="bgShp" presStyleIdx="3" presStyleCnt="4"/>
      <dgm:spPr/>
    </dgm:pt>
    <dgm:pt modelId="{67772FE4-F8EA-4357-A662-86449F1D655F}" type="pres">
      <dgm:prSet presAssocID="{0B8C4C9A-CB8E-43B9-81FB-53A19548117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tical disc"/>
        </a:ext>
      </dgm:extLst>
    </dgm:pt>
    <dgm:pt modelId="{FE86A681-ADE3-481F-AD2E-326CA1282B1B}" type="pres">
      <dgm:prSet presAssocID="{0B8C4C9A-CB8E-43B9-81FB-53A195481176}" presName="spaceRect" presStyleCnt="0"/>
      <dgm:spPr/>
    </dgm:pt>
    <dgm:pt modelId="{D611B997-DD61-4D95-9FEF-25C204D2698D}" type="pres">
      <dgm:prSet presAssocID="{0B8C4C9A-CB8E-43B9-81FB-53A195481176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9E71355F-72DC-4C76-BE25-209BC24C9829}" type="presOf" srcId="{14D8E719-C0F0-4EDC-8DEC-5F3FA6E04D7F}" destId="{8FF255D5-FD55-4709-9834-0AEEADF32096}" srcOrd="0" destOrd="0" presId="urn:microsoft.com/office/officeart/2018/5/layout/IconCircleLabelList"/>
    <dgm:cxn modelId="{4BAE0060-DFC1-4160-B9CF-DEAC21E3258F}" srcId="{14D8E719-C0F0-4EDC-8DEC-5F3FA6E04D7F}" destId="{C72801D5-6805-4EF6-BD45-5605D2BCAF88}" srcOrd="2" destOrd="0" parTransId="{EE350CC6-C987-4B49-8B79-AE53CA687F03}" sibTransId="{2186B99B-91EF-481D-BC17-8DB4F89769FB}"/>
    <dgm:cxn modelId="{E3B30264-37C7-4975-A287-73DDF49CC507}" srcId="{14D8E719-C0F0-4EDC-8DEC-5F3FA6E04D7F}" destId="{1E1A2AFD-5599-4F20-AE44-38C15292E946}" srcOrd="0" destOrd="0" parTransId="{776B1CFF-5567-4B67-98CD-FA081D428ED6}" sibTransId="{AEB6D7C3-FB49-4A36-B45D-48231F3936A5}"/>
    <dgm:cxn modelId="{752CC887-E684-4E29-8E54-6D22A8B5FF83}" type="presOf" srcId="{C72801D5-6805-4EF6-BD45-5605D2BCAF88}" destId="{6B8C7D32-2EE2-43D0-97E2-A92B18DC1601}" srcOrd="0" destOrd="0" presId="urn:microsoft.com/office/officeart/2018/5/layout/IconCircleLabelList"/>
    <dgm:cxn modelId="{97D0A196-6F6A-4092-97F2-31463FF06EF0}" type="presOf" srcId="{0B8C4C9A-CB8E-43B9-81FB-53A195481176}" destId="{D611B997-DD61-4D95-9FEF-25C204D2698D}" srcOrd="0" destOrd="0" presId="urn:microsoft.com/office/officeart/2018/5/layout/IconCircleLabelList"/>
    <dgm:cxn modelId="{C91446A5-4929-4ECB-A3AB-3C8F6EB0CF6D}" srcId="{14D8E719-C0F0-4EDC-8DEC-5F3FA6E04D7F}" destId="{0B8C4C9A-CB8E-43B9-81FB-53A195481176}" srcOrd="3" destOrd="0" parTransId="{4452BBB6-7F6D-4E55-9A1D-10E6C4C89BE4}" sibTransId="{0E01E6FE-4452-4762-92C2-D1A361122295}"/>
    <dgm:cxn modelId="{FC37EBBA-A3EB-431A-B248-6FE68B27AF6A}" type="presOf" srcId="{01517F37-2426-406F-B618-E0F888DA53DB}" destId="{CFA4765E-E0EC-45AF-BFFE-2DB4045EBD87}" srcOrd="0" destOrd="0" presId="urn:microsoft.com/office/officeart/2018/5/layout/IconCircleLabelList"/>
    <dgm:cxn modelId="{101C93E3-E744-471B-87E8-588262EF200C}" srcId="{14D8E719-C0F0-4EDC-8DEC-5F3FA6E04D7F}" destId="{01517F37-2426-406F-B618-E0F888DA53DB}" srcOrd="1" destOrd="0" parTransId="{AC3957CE-DEDD-4F43-BB92-A2E3544F0461}" sibTransId="{AACC28DA-8F4E-4BC5-9141-E889B7181462}"/>
    <dgm:cxn modelId="{190605F3-7FCE-42ED-8447-89C0405F3E92}" type="presOf" srcId="{1E1A2AFD-5599-4F20-AE44-38C15292E946}" destId="{55C04AA2-2321-4DD3-A634-2BABF4B93FCC}" srcOrd="0" destOrd="0" presId="urn:microsoft.com/office/officeart/2018/5/layout/IconCircleLabelList"/>
    <dgm:cxn modelId="{7A183E76-3992-45DE-A8C1-130250C5B112}" type="presParOf" srcId="{8FF255D5-FD55-4709-9834-0AEEADF32096}" destId="{E6F00E6B-F7CD-4888-81E6-D57C26D0A096}" srcOrd="0" destOrd="0" presId="urn:microsoft.com/office/officeart/2018/5/layout/IconCircleLabelList"/>
    <dgm:cxn modelId="{AA840EF8-2089-4DE0-AAD3-19C485B200EF}" type="presParOf" srcId="{E6F00E6B-F7CD-4888-81E6-D57C26D0A096}" destId="{1E9A3E6D-DE68-4B0B-95A0-51FF5ACBD243}" srcOrd="0" destOrd="0" presId="urn:microsoft.com/office/officeart/2018/5/layout/IconCircleLabelList"/>
    <dgm:cxn modelId="{B384CB5B-CA5F-4023-90FB-367345C4A48A}" type="presParOf" srcId="{E6F00E6B-F7CD-4888-81E6-D57C26D0A096}" destId="{AB1D63F1-AD8D-47C5-B20E-CB0FEA8532DA}" srcOrd="1" destOrd="0" presId="urn:microsoft.com/office/officeart/2018/5/layout/IconCircleLabelList"/>
    <dgm:cxn modelId="{2FEB8B9B-001D-4232-94C6-3E1FC8157957}" type="presParOf" srcId="{E6F00E6B-F7CD-4888-81E6-D57C26D0A096}" destId="{6F6603E1-00BD-46DE-8E92-2580992F4E25}" srcOrd="2" destOrd="0" presId="urn:microsoft.com/office/officeart/2018/5/layout/IconCircleLabelList"/>
    <dgm:cxn modelId="{DD36EE73-EE7C-4F01-8CD9-6EE5A994E528}" type="presParOf" srcId="{E6F00E6B-F7CD-4888-81E6-D57C26D0A096}" destId="{55C04AA2-2321-4DD3-A634-2BABF4B93FCC}" srcOrd="3" destOrd="0" presId="urn:microsoft.com/office/officeart/2018/5/layout/IconCircleLabelList"/>
    <dgm:cxn modelId="{58ABBF8D-F832-419E-967E-03B9C2AFD920}" type="presParOf" srcId="{8FF255D5-FD55-4709-9834-0AEEADF32096}" destId="{30BD5340-BAE2-4D3E-8316-16A71501FE47}" srcOrd="1" destOrd="0" presId="urn:microsoft.com/office/officeart/2018/5/layout/IconCircleLabelList"/>
    <dgm:cxn modelId="{67447B5E-2F1E-416B-A4F7-5F61628B2FB7}" type="presParOf" srcId="{8FF255D5-FD55-4709-9834-0AEEADF32096}" destId="{1414A234-DE8A-4B96-A73A-3A12C6688CC1}" srcOrd="2" destOrd="0" presId="urn:microsoft.com/office/officeart/2018/5/layout/IconCircleLabelList"/>
    <dgm:cxn modelId="{57D3A4F6-35E2-4F34-874C-4878A1E24996}" type="presParOf" srcId="{1414A234-DE8A-4B96-A73A-3A12C6688CC1}" destId="{3F3522A7-81A2-4FCF-ACBD-594A3D9F0CD6}" srcOrd="0" destOrd="0" presId="urn:microsoft.com/office/officeart/2018/5/layout/IconCircleLabelList"/>
    <dgm:cxn modelId="{F308908E-4020-4FBD-B9AE-21F61FDB0DE4}" type="presParOf" srcId="{1414A234-DE8A-4B96-A73A-3A12C6688CC1}" destId="{94351D90-3462-4584-9E59-4A53D12726D5}" srcOrd="1" destOrd="0" presId="urn:microsoft.com/office/officeart/2018/5/layout/IconCircleLabelList"/>
    <dgm:cxn modelId="{DB994A9F-0F25-4848-910C-894A31874D40}" type="presParOf" srcId="{1414A234-DE8A-4B96-A73A-3A12C6688CC1}" destId="{FF7B0958-7B04-4074-A755-67DC3BE17390}" srcOrd="2" destOrd="0" presId="urn:microsoft.com/office/officeart/2018/5/layout/IconCircleLabelList"/>
    <dgm:cxn modelId="{273554E2-3158-472A-8376-E4BD49BEA3AD}" type="presParOf" srcId="{1414A234-DE8A-4B96-A73A-3A12C6688CC1}" destId="{CFA4765E-E0EC-45AF-BFFE-2DB4045EBD87}" srcOrd="3" destOrd="0" presId="urn:microsoft.com/office/officeart/2018/5/layout/IconCircleLabelList"/>
    <dgm:cxn modelId="{E0F6EFB3-20D6-4E3B-85EF-B4EF40C46880}" type="presParOf" srcId="{8FF255D5-FD55-4709-9834-0AEEADF32096}" destId="{A10F0CA9-C210-4048-BE76-5DC6F0AD4AFF}" srcOrd="3" destOrd="0" presId="urn:microsoft.com/office/officeart/2018/5/layout/IconCircleLabelList"/>
    <dgm:cxn modelId="{86BDAE7A-186A-4832-830A-31DFBE4F43AC}" type="presParOf" srcId="{8FF255D5-FD55-4709-9834-0AEEADF32096}" destId="{92CD1517-B78D-4F62-90D8-6123CA84ED80}" srcOrd="4" destOrd="0" presId="urn:microsoft.com/office/officeart/2018/5/layout/IconCircleLabelList"/>
    <dgm:cxn modelId="{946D3AED-9CCE-47ED-A6F5-838B43E70D48}" type="presParOf" srcId="{92CD1517-B78D-4F62-90D8-6123CA84ED80}" destId="{5D85C39B-5BEE-4045-BF54-6E5F74205FFE}" srcOrd="0" destOrd="0" presId="urn:microsoft.com/office/officeart/2018/5/layout/IconCircleLabelList"/>
    <dgm:cxn modelId="{1D71B11D-B32F-442B-9C96-85849737121D}" type="presParOf" srcId="{92CD1517-B78D-4F62-90D8-6123CA84ED80}" destId="{147F4FE5-6531-4C7D-8CED-109A15F025E9}" srcOrd="1" destOrd="0" presId="urn:microsoft.com/office/officeart/2018/5/layout/IconCircleLabelList"/>
    <dgm:cxn modelId="{B18DE206-CD90-4971-8FAD-6C4990574FA2}" type="presParOf" srcId="{92CD1517-B78D-4F62-90D8-6123CA84ED80}" destId="{5F47C6CB-CCA3-4DDA-8837-F5EEC228CBAE}" srcOrd="2" destOrd="0" presId="urn:microsoft.com/office/officeart/2018/5/layout/IconCircleLabelList"/>
    <dgm:cxn modelId="{28697735-85CD-450B-9764-F100CB17B471}" type="presParOf" srcId="{92CD1517-B78D-4F62-90D8-6123CA84ED80}" destId="{6B8C7D32-2EE2-43D0-97E2-A92B18DC1601}" srcOrd="3" destOrd="0" presId="urn:microsoft.com/office/officeart/2018/5/layout/IconCircleLabelList"/>
    <dgm:cxn modelId="{3F9F7CFF-06EB-4AC3-B05D-34ABBC5E7489}" type="presParOf" srcId="{8FF255D5-FD55-4709-9834-0AEEADF32096}" destId="{9A96AC42-B153-4D48-8593-F2EAAE01DFA5}" srcOrd="5" destOrd="0" presId="urn:microsoft.com/office/officeart/2018/5/layout/IconCircleLabelList"/>
    <dgm:cxn modelId="{E702EE0F-E0F6-4C7B-AD22-4922C22CB47E}" type="presParOf" srcId="{8FF255D5-FD55-4709-9834-0AEEADF32096}" destId="{38BD7F44-61DF-4EF3-8E4F-8CA325C0223F}" srcOrd="6" destOrd="0" presId="urn:microsoft.com/office/officeart/2018/5/layout/IconCircleLabelList"/>
    <dgm:cxn modelId="{2EAC41E9-AFBC-42E3-AB05-A0D4C9F123DF}" type="presParOf" srcId="{38BD7F44-61DF-4EF3-8E4F-8CA325C0223F}" destId="{E14518AE-7E11-4D15-9FCC-CB932E410A94}" srcOrd="0" destOrd="0" presId="urn:microsoft.com/office/officeart/2018/5/layout/IconCircleLabelList"/>
    <dgm:cxn modelId="{1E131715-1472-4806-A0C9-AA8C510381DF}" type="presParOf" srcId="{38BD7F44-61DF-4EF3-8E4F-8CA325C0223F}" destId="{67772FE4-F8EA-4357-A662-86449F1D655F}" srcOrd="1" destOrd="0" presId="urn:microsoft.com/office/officeart/2018/5/layout/IconCircleLabelList"/>
    <dgm:cxn modelId="{033DFBF8-6AB8-45BF-8CBD-8D00FCBD37AF}" type="presParOf" srcId="{38BD7F44-61DF-4EF3-8E4F-8CA325C0223F}" destId="{FE86A681-ADE3-481F-AD2E-326CA1282B1B}" srcOrd="2" destOrd="0" presId="urn:microsoft.com/office/officeart/2018/5/layout/IconCircleLabelList"/>
    <dgm:cxn modelId="{CA44380A-C2E1-4BED-B8C3-1CBD2034BE93}" type="presParOf" srcId="{38BD7F44-61DF-4EF3-8E4F-8CA325C0223F}" destId="{D611B997-DD61-4D95-9FEF-25C204D2698D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3DC473E-AD86-4F05-BFDD-421A2B23B65A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EBBC82E-817A-4AE5-93B0-21578C20BB74}">
      <dgm:prSet/>
      <dgm:spPr/>
      <dgm:t>
        <a:bodyPr/>
        <a:lstStyle/>
        <a:p>
          <a:r>
            <a:rPr lang="en-US"/>
            <a:t>SEO Tools: Ahrefs, SEMrush</a:t>
          </a:r>
        </a:p>
      </dgm:t>
    </dgm:pt>
    <dgm:pt modelId="{DFD457FD-BCDB-496D-93F7-34A9460B3712}" type="parTrans" cxnId="{5593C151-C639-4C3A-8828-F52ABC96BA42}">
      <dgm:prSet/>
      <dgm:spPr/>
      <dgm:t>
        <a:bodyPr/>
        <a:lstStyle/>
        <a:p>
          <a:endParaRPr lang="en-US"/>
        </a:p>
      </dgm:t>
    </dgm:pt>
    <dgm:pt modelId="{937AA430-CF74-46ED-8C16-54073C04CCAA}" type="sibTrans" cxnId="{5593C151-C639-4C3A-8828-F52ABC96BA42}">
      <dgm:prSet/>
      <dgm:spPr/>
      <dgm:t>
        <a:bodyPr/>
        <a:lstStyle/>
        <a:p>
          <a:endParaRPr lang="en-US"/>
        </a:p>
      </dgm:t>
    </dgm:pt>
    <dgm:pt modelId="{F19DE83E-C9D7-4A4C-BE0C-C2AF047A0171}">
      <dgm:prSet/>
      <dgm:spPr/>
      <dgm:t>
        <a:bodyPr/>
        <a:lstStyle/>
        <a:p>
          <a:r>
            <a:rPr lang="en-US"/>
            <a:t>Email Marketing: Mailchimp, Sendinblue</a:t>
          </a:r>
        </a:p>
      </dgm:t>
    </dgm:pt>
    <dgm:pt modelId="{A707CFA4-BA85-4E28-806C-D983E79751CD}" type="parTrans" cxnId="{52DB2AC3-E535-4C7D-B24D-AF1A5EBD5E8D}">
      <dgm:prSet/>
      <dgm:spPr/>
      <dgm:t>
        <a:bodyPr/>
        <a:lstStyle/>
        <a:p>
          <a:endParaRPr lang="en-US"/>
        </a:p>
      </dgm:t>
    </dgm:pt>
    <dgm:pt modelId="{900E29CF-81D3-4026-B963-DCD8CE833C31}" type="sibTrans" cxnId="{52DB2AC3-E535-4C7D-B24D-AF1A5EBD5E8D}">
      <dgm:prSet/>
      <dgm:spPr/>
      <dgm:t>
        <a:bodyPr/>
        <a:lstStyle/>
        <a:p>
          <a:endParaRPr lang="en-US"/>
        </a:p>
      </dgm:t>
    </dgm:pt>
    <dgm:pt modelId="{2A5739EB-35CF-41F8-8F6B-DE2F3F40EC4D}">
      <dgm:prSet/>
      <dgm:spPr/>
      <dgm:t>
        <a:bodyPr/>
        <a:lstStyle/>
        <a:p>
          <a:r>
            <a:rPr lang="en-US"/>
            <a:t>Social Media: Hootsuite, Buffer</a:t>
          </a:r>
        </a:p>
      </dgm:t>
    </dgm:pt>
    <dgm:pt modelId="{25B1318A-5C8D-44FF-BCAE-BA837D8F8276}" type="parTrans" cxnId="{73F5AE82-101F-4883-A7AD-26DA1DD7CDDF}">
      <dgm:prSet/>
      <dgm:spPr/>
      <dgm:t>
        <a:bodyPr/>
        <a:lstStyle/>
        <a:p>
          <a:endParaRPr lang="en-US"/>
        </a:p>
      </dgm:t>
    </dgm:pt>
    <dgm:pt modelId="{CC7621F7-6FA8-46C0-A928-D85BDFC17B45}" type="sibTrans" cxnId="{73F5AE82-101F-4883-A7AD-26DA1DD7CDDF}">
      <dgm:prSet/>
      <dgm:spPr/>
      <dgm:t>
        <a:bodyPr/>
        <a:lstStyle/>
        <a:p>
          <a:endParaRPr lang="en-US"/>
        </a:p>
      </dgm:t>
    </dgm:pt>
    <dgm:pt modelId="{F30260E9-39BF-4FB6-9FC9-88A9459E7F74}">
      <dgm:prSet/>
      <dgm:spPr/>
      <dgm:t>
        <a:bodyPr/>
        <a:lstStyle/>
        <a:p>
          <a:r>
            <a:rPr lang="en-US"/>
            <a:t>Analytics: Google Analytics, HubSpot</a:t>
          </a:r>
        </a:p>
      </dgm:t>
    </dgm:pt>
    <dgm:pt modelId="{52BBEDDC-750B-4DDB-9EF1-BAE377DE8BE5}" type="parTrans" cxnId="{BEB9F57F-9E45-481B-87DA-3B6CA3A5EABA}">
      <dgm:prSet/>
      <dgm:spPr/>
      <dgm:t>
        <a:bodyPr/>
        <a:lstStyle/>
        <a:p>
          <a:endParaRPr lang="en-US"/>
        </a:p>
      </dgm:t>
    </dgm:pt>
    <dgm:pt modelId="{93BB19AC-6F05-4A81-A877-A35576F16DAB}" type="sibTrans" cxnId="{BEB9F57F-9E45-481B-87DA-3B6CA3A5EABA}">
      <dgm:prSet/>
      <dgm:spPr/>
      <dgm:t>
        <a:bodyPr/>
        <a:lstStyle/>
        <a:p>
          <a:endParaRPr lang="en-US"/>
        </a:p>
      </dgm:t>
    </dgm:pt>
    <dgm:pt modelId="{97A1F09C-025B-4294-B472-593B729AB6BF}" type="pres">
      <dgm:prSet presAssocID="{D3DC473E-AD86-4F05-BFDD-421A2B23B65A}" presName="root" presStyleCnt="0">
        <dgm:presLayoutVars>
          <dgm:dir/>
          <dgm:resizeHandles val="exact"/>
        </dgm:presLayoutVars>
      </dgm:prSet>
      <dgm:spPr/>
    </dgm:pt>
    <dgm:pt modelId="{CB9680CE-B19C-4123-97E1-2B6706304A3D}" type="pres">
      <dgm:prSet presAssocID="{1EBBC82E-817A-4AE5-93B0-21578C20BB74}" presName="compNode" presStyleCnt="0"/>
      <dgm:spPr/>
    </dgm:pt>
    <dgm:pt modelId="{1E8D0E95-5A4A-4D3E-845D-F4590A3B8065}" type="pres">
      <dgm:prSet presAssocID="{1EBBC82E-817A-4AE5-93B0-21578C20BB7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2C3C5CC4-79C6-4F39-8F1A-5CBE6AF2E86F}" type="pres">
      <dgm:prSet presAssocID="{1EBBC82E-817A-4AE5-93B0-21578C20BB74}" presName="spaceRect" presStyleCnt="0"/>
      <dgm:spPr/>
    </dgm:pt>
    <dgm:pt modelId="{817E214B-4240-41BA-A71E-2571F79CCA0A}" type="pres">
      <dgm:prSet presAssocID="{1EBBC82E-817A-4AE5-93B0-21578C20BB74}" presName="textRect" presStyleLbl="revTx" presStyleIdx="0" presStyleCnt="4">
        <dgm:presLayoutVars>
          <dgm:chMax val="1"/>
          <dgm:chPref val="1"/>
        </dgm:presLayoutVars>
      </dgm:prSet>
      <dgm:spPr/>
    </dgm:pt>
    <dgm:pt modelId="{FCA2BFB7-A2CB-4992-B8B1-4DD9D364A9BA}" type="pres">
      <dgm:prSet presAssocID="{937AA430-CF74-46ED-8C16-54073C04CCAA}" presName="sibTrans" presStyleCnt="0"/>
      <dgm:spPr/>
    </dgm:pt>
    <dgm:pt modelId="{51BAF57B-69BC-4ACD-BE3C-7D1C0E8AAA1C}" type="pres">
      <dgm:prSet presAssocID="{F19DE83E-C9D7-4A4C-BE0C-C2AF047A0171}" presName="compNode" presStyleCnt="0"/>
      <dgm:spPr/>
    </dgm:pt>
    <dgm:pt modelId="{DBAB5A33-E548-4D19-A5F5-A8BD16FD1D0F}" type="pres">
      <dgm:prSet presAssocID="{F19DE83E-C9D7-4A4C-BE0C-C2AF047A017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nd"/>
        </a:ext>
      </dgm:extLst>
    </dgm:pt>
    <dgm:pt modelId="{83661692-9F0D-4A6B-B1F2-5AFCCB7E5D69}" type="pres">
      <dgm:prSet presAssocID="{F19DE83E-C9D7-4A4C-BE0C-C2AF047A0171}" presName="spaceRect" presStyleCnt="0"/>
      <dgm:spPr/>
    </dgm:pt>
    <dgm:pt modelId="{ABD51F06-68CE-49ED-9DCB-C925ABDF6935}" type="pres">
      <dgm:prSet presAssocID="{F19DE83E-C9D7-4A4C-BE0C-C2AF047A0171}" presName="textRect" presStyleLbl="revTx" presStyleIdx="1" presStyleCnt="4">
        <dgm:presLayoutVars>
          <dgm:chMax val="1"/>
          <dgm:chPref val="1"/>
        </dgm:presLayoutVars>
      </dgm:prSet>
      <dgm:spPr/>
    </dgm:pt>
    <dgm:pt modelId="{8B74D167-16E8-4FFE-B3F6-4C6608780E58}" type="pres">
      <dgm:prSet presAssocID="{900E29CF-81D3-4026-B963-DCD8CE833C31}" presName="sibTrans" presStyleCnt="0"/>
      <dgm:spPr/>
    </dgm:pt>
    <dgm:pt modelId="{8BAC445F-7C11-43F7-8A3A-557F2D3FA84B}" type="pres">
      <dgm:prSet presAssocID="{2A5739EB-35CF-41F8-8F6B-DE2F3F40EC4D}" presName="compNode" presStyleCnt="0"/>
      <dgm:spPr/>
    </dgm:pt>
    <dgm:pt modelId="{F12EE896-AA10-40DB-A3E0-EA8F04EC0636}" type="pres">
      <dgm:prSet presAssocID="{2A5739EB-35CF-41F8-8F6B-DE2F3F40EC4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mera"/>
        </a:ext>
      </dgm:extLst>
    </dgm:pt>
    <dgm:pt modelId="{73D8120D-D0B3-4FEC-9FA2-8A085841E227}" type="pres">
      <dgm:prSet presAssocID="{2A5739EB-35CF-41F8-8F6B-DE2F3F40EC4D}" presName="spaceRect" presStyleCnt="0"/>
      <dgm:spPr/>
    </dgm:pt>
    <dgm:pt modelId="{D642E595-F538-4D66-8492-1840F50371DC}" type="pres">
      <dgm:prSet presAssocID="{2A5739EB-35CF-41F8-8F6B-DE2F3F40EC4D}" presName="textRect" presStyleLbl="revTx" presStyleIdx="2" presStyleCnt="4">
        <dgm:presLayoutVars>
          <dgm:chMax val="1"/>
          <dgm:chPref val="1"/>
        </dgm:presLayoutVars>
      </dgm:prSet>
      <dgm:spPr/>
    </dgm:pt>
    <dgm:pt modelId="{FE7068E4-760F-4E05-AEAF-BBDC6BBB5D7C}" type="pres">
      <dgm:prSet presAssocID="{CC7621F7-6FA8-46C0-A928-D85BDFC17B45}" presName="sibTrans" presStyleCnt="0"/>
      <dgm:spPr/>
    </dgm:pt>
    <dgm:pt modelId="{715CA515-3D4A-493B-8592-7CA3CC5F7213}" type="pres">
      <dgm:prSet presAssocID="{F30260E9-39BF-4FB6-9FC9-88A9459E7F74}" presName="compNode" presStyleCnt="0"/>
      <dgm:spPr/>
    </dgm:pt>
    <dgm:pt modelId="{859B279A-630C-4144-8929-3B780D9B9C2D}" type="pres">
      <dgm:prSet presAssocID="{F30260E9-39BF-4FB6-9FC9-88A9459E7F74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224B97CD-573F-493B-84EB-509F20B3B293}" type="pres">
      <dgm:prSet presAssocID="{F30260E9-39BF-4FB6-9FC9-88A9459E7F74}" presName="spaceRect" presStyleCnt="0"/>
      <dgm:spPr/>
    </dgm:pt>
    <dgm:pt modelId="{93258453-576F-472D-96F0-4F652AE62CDB}" type="pres">
      <dgm:prSet presAssocID="{F30260E9-39BF-4FB6-9FC9-88A9459E7F74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2943D06E-D594-4000-8626-2337C4472DB0}" type="presOf" srcId="{1EBBC82E-817A-4AE5-93B0-21578C20BB74}" destId="{817E214B-4240-41BA-A71E-2571F79CCA0A}" srcOrd="0" destOrd="0" presId="urn:microsoft.com/office/officeart/2018/2/layout/IconLabelList"/>
    <dgm:cxn modelId="{5593C151-C639-4C3A-8828-F52ABC96BA42}" srcId="{D3DC473E-AD86-4F05-BFDD-421A2B23B65A}" destId="{1EBBC82E-817A-4AE5-93B0-21578C20BB74}" srcOrd="0" destOrd="0" parTransId="{DFD457FD-BCDB-496D-93F7-34A9460B3712}" sibTransId="{937AA430-CF74-46ED-8C16-54073C04CCAA}"/>
    <dgm:cxn modelId="{BEB9F57F-9E45-481B-87DA-3B6CA3A5EABA}" srcId="{D3DC473E-AD86-4F05-BFDD-421A2B23B65A}" destId="{F30260E9-39BF-4FB6-9FC9-88A9459E7F74}" srcOrd="3" destOrd="0" parTransId="{52BBEDDC-750B-4DDB-9EF1-BAE377DE8BE5}" sibTransId="{93BB19AC-6F05-4A81-A877-A35576F16DAB}"/>
    <dgm:cxn modelId="{73F5AE82-101F-4883-A7AD-26DA1DD7CDDF}" srcId="{D3DC473E-AD86-4F05-BFDD-421A2B23B65A}" destId="{2A5739EB-35CF-41F8-8F6B-DE2F3F40EC4D}" srcOrd="2" destOrd="0" parTransId="{25B1318A-5C8D-44FF-BCAE-BA837D8F8276}" sibTransId="{CC7621F7-6FA8-46C0-A928-D85BDFC17B45}"/>
    <dgm:cxn modelId="{F5B60298-C410-40AC-B8C5-8939C7FA7FF7}" type="presOf" srcId="{D3DC473E-AD86-4F05-BFDD-421A2B23B65A}" destId="{97A1F09C-025B-4294-B472-593B729AB6BF}" srcOrd="0" destOrd="0" presId="urn:microsoft.com/office/officeart/2018/2/layout/IconLabelList"/>
    <dgm:cxn modelId="{7F661DAB-32CA-46C4-B78E-3F1D4383BE7F}" type="presOf" srcId="{F30260E9-39BF-4FB6-9FC9-88A9459E7F74}" destId="{93258453-576F-472D-96F0-4F652AE62CDB}" srcOrd="0" destOrd="0" presId="urn:microsoft.com/office/officeart/2018/2/layout/IconLabelList"/>
    <dgm:cxn modelId="{70E9B7B0-3B6C-4536-994F-B0CDBA313B99}" type="presOf" srcId="{2A5739EB-35CF-41F8-8F6B-DE2F3F40EC4D}" destId="{D642E595-F538-4D66-8492-1840F50371DC}" srcOrd="0" destOrd="0" presId="urn:microsoft.com/office/officeart/2018/2/layout/IconLabelList"/>
    <dgm:cxn modelId="{52DB2AC3-E535-4C7D-B24D-AF1A5EBD5E8D}" srcId="{D3DC473E-AD86-4F05-BFDD-421A2B23B65A}" destId="{F19DE83E-C9D7-4A4C-BE0C-C2AF047A0171}" srcOrd="1" destOrd="0" parTransId="{A707CFA4-BA85-4E28-806C-D983E79751CD}" sibTransId="{900E29CF-81D3-4026-B963-DCD8CE833C31}"/>
    <dgm:cxn modelId="{1AECE0D5-6B57-41E4-BF7D-3EA5CA2FB2CB}" type="presOf" srcId="{F19DE83E-C9D7-4A4C-BE0C-C2AF047A0171}" destId="{ABD51F06-68CE-49ED-9DCB-C925ABDF6935}" srcOrd="0" destOrd="0" presId="urn:microsoft.com/office/officeart/2018/2/layout/IconLabelList"/>
    <dgm:cxn modelId="{B7A08C90-484C-4D65-B11B-A767DBC397D0}" type="presParOf" srcId="{97A1F09C-025B-4294-B472-593B729AB6BF}" destId="{CB9680CE-B19C-4123-97E1-2B6706304A3D}" srcOrd="0" destOrd="0" presId="urn:microsoft.com/office/officeart/2018/2/layout/IconLabelList"/>
    <dgm:cxn modelId="{C44111C4-5928-4D8B-B76D-A914B94A6F64}" type="presParOf" srcId="{CB9680CE-B19C-4123-97E1-2B6706304A3D}" destId="{1E8D0E95-5A4A-4D3E-845D-F4590A3B8065}" srcOrd="0" destOrd="0" presId="urn:microsoft.com/office/officeart/2018/2/layout/IconLabelList"/>
    <dgm:cxn modelId="{1E43B634-6D66-46D5-9059-2F66D05FBB01}" type="presParOf" srcId="{CB9680CE-B19C-4123-97E1-2B6706304A3D}" destId="{2C3C5CC4-79C6-4F39-8F1A-5CBE6AF2E86F}" srcOrd="1" destOrd="0" presId="urn:microsoft.com/office/officeart/2018/2/layout/IconLabelList"/>
    <dgm:cxn modelId="{95EE5264-55DC-4912-A187-D567425DEEC6}" type="presParOf" srcId="{CB9680CE-B19C-4123-97E1-2B6706304A3D}" destId="{817E214B-4240-41BA-A71E-2571F79CCA0A}" srcOrd="2" destOrd="0" presId="urn:microsoft.com/office/officeart/2018/2/layout/IconLabelList"/>
    <dgm:cxn modelId="{23269935-F752-49AF-BEF4-9634BB2BF8E2}" type="presParOf" srcId="{97A1F09C-025B-4294-B472-593B729AB6BF}" destId="{FCA2BFB7-A2CB-4992-B8B1-4DD9D364A9BA}" srcOrd="1" destOrd="0" presId="urn:microsoft.com/office/officeart/2018/2/layout/IconLabelList"/>
    <dgm:cxn modelId="{B9EB1991-E63D-4386-905D-4BC00EEA5247}" type="presParOf" srcId="{97A1F09C-025B-4294-B472-593B729AB6BF}" destId="{51BAF57B-69BC-4ACD-BE3C-7D1C0E8AAA1C}" srcOrd="2" destOrd="0" presId="urn:microsoft.com/office/officeart/2018/2/layout/IconLabelList"/>
    <dgm:cxn modelId="{697967E6-DE1E-48E1-AFAC-DD8D5AEA3F3F}" type="presParOf" srcId="{51BAF57B-69BC-4ACD-BE3C-7D1C0E8AAA1C}" destId="{DBAB5A33-E548-4D19-A5F5-A8BD16FD1D0F}" srcOrd="0" destOrd="0" presId="urn:microsoft.com/office/officeart/2018/2/layout/IconLabelList"/>
    <dgm:cxn modelId="{F7D0F9CC-40AC-4EA4-A213-1AE22F9B7E12}" type="presParOf" srcId="{51BAF57B-69BC-4ACD-BE3C-7D1C0E8AAA1C}" destId="{83661692-9F0D-4A6B-B1F2-5AFCCB7E5D69}" srcOrd="1" destOrd="0" presId="urn:microsoft.com/office/officeart/2018/2/layout/IconLabelList"/>
    <dgm:cxn modelId="{BAF15C52-E7A0-4514-BC0B-F6144FBCBAC6}" type="presParOf" srcId="{51BAF57B-69BC-4ACD-BE3C-7D1C0E8AAA1C}" destId="{ABD51F06-68CE-49ED-9DCB-C925ABDF6935}" srcOrd="2" destOrd="0" presId="urn:microsoft.com/office/officeart/2018/2/layout/IconLabelList"/>
    <dgm:cxn modelId="{38C86B67-ABD4-4E40-B213-82C2E785E555}" type="presParOf" srcId="{97A1F09C-025B-4294-B472-593B729AB6BF}" destId="{8B74D167-16E8-4FFE-B3F6-4C6608780E58}" srcOrd="3" destOrd="0" presId="urn:microsoft.com/office/officeart/2018/2/layout/IconLabelList"/>
    <dgm:cxn modelId="{C3D91B72-3C4F-4514-B66D-4ABD4BC45BF1}" type="presParOf" srcId="{97A1F09C-025B-4294-B472-593B729AB6BF}" destId="{8BAC445F-7C11-43F7-8A3A-557F2D3FA84B}" srcOrd="4" destOrd="0" presId="urn:microsoft.com/office/officeart/2018/2/layout/IconLabelList"/>
    <dgm:cxn modelId="{D9C24627-9D2E-4A5F-9FF6-433D4A518EA5}" type="presParOf" srcId="{8BAC445F-7C11-43F7-8A3A-557F2D3FA84B}" destId="{F12EE896-AA10-40DB-A3E0-EA8F04EC0636}" srcOrd="0" destOrd="0" presId="urn:microsoft.com/office/officeart/2018/2/layout/IconLabelList"/>
    <dgm:cxn modelId="{C38CE221-4751-46D7-8FBC-2991A3990C66}" type="presParOf" srcId="{8BAC445F-7C11-43F7-8A3A-557F2D3FA84B}" destId="{73D8120D-D0B3-4FEC-9FA2-8A085841E227}" srcOrd="1" destOrd="0" presId="urn:microsoft.com/office/officeart/2018/2/layout/IconLabelList"/>
    <dgm:cxn modelId="{07274DA9-D4B8-48ED-BFED-4141F4851E84}" type="presParOf" srcId="{8BAC445F-7C11-43F7-8A3A-557F2D3FA84B}" destId="{D642E595-F538-4D66-8492-1840F50371DC}" srcOrd="2" destOrd="0" presId="urn:microsoft.com/office/officeart/2018/2/layout/IconLabelList"/>
    <dgm:cxn modelId="{7F3548EC-8D1C-4399-9E0E-870601AB8C84}" type="presParOf" srcId="{97A1F09C-025B-4294-B472-593B729AB6BF}" destId="{FE7068E4-760F-4E05-AEAF-BBDC6BBB5D7C}" srcOrd="5" destOrd="0" presId="urn:microsoft.com/office/officeart/2018/2/layout/IconLabelList"/>
    <dgm:cxn modelId="{A6AAF056-3B2C-4D34-A63C-431634200650}" type="presParOf" srcId="{97A1F09C-025B-4294-B472-593B729AB6BF}" destId="{715CA515-3D4A-493B-8592-7CA3CC5F7213}" srcOrd="6" destOrd="0" presId="urn:microsoft.com/office/officeart/2018/2/layout/IconLabelList"/>
    <dgm:cxn modelId="{3724C47A-0D36-41CC-8E48-87A4D9753477}" type="presParOf" srcId="{715CA515-3D4A-493B-8592-7CA3CC5F7213}" destId="{859B279A-630C-4144-8929-3B780D9B9C2D}" srcOrd="0" destOrd="0" presId="urn:microsoft.com/office/officeart/2018/2/layout/IconLabelList"/>
    <dgm:cxn modelId="{F2A33C72-738E-4D2D-A9A2-AE25B0B1090D}" type="presParOf" srcId="{715CA515-3D4A-493B-8592-7CA3CC5F7213}" destId="{224B97CD-573F-493B-84EB-509F20B3B293}" srcOrd="1" destOrd="0" presId="urn:microsoft.com/office/officeart/2018/2/layout/IconLabelList"/>
    <dgm:cxn modelId="{ABD015BE-36B8-4094-A82F-8929B24B1F3B}" type="presParOf" srcId="{715CA515-3D4A-493B-8592-7CA3CC5F7213}" destId="{93258453-576F-472D-96F0-4F652AE62CDB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183D048-EF66-481E-AA76-194024024A28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2374B7D-44EF-4C94-A7C6-F73E11735BA5}">
      <dgm:prSet/>
      <dgm:spPr/>
      <dgm:t>
        <a:bodyPr/>
        <a:lstStyle/>
        <a:p>
          <a:r>
            <a:rPr lang="en-US"/>
            <a:t>Digital marketing is essential for business growth.</a:t>
          </a:r>
        </a:p>
      </dgm:t>
    </dgm:pt>
    <dgm:pt modelId="{89A85A42-845F-491A-97EB-5FFDA102A6DE}" type="parTrans" cxnId="{39C5DFC3-B6F8-4E62-A2D6-0455C22FA460}">
      <dgm:prSet/>
      <dgm:spPr/>
      <dgm:t>
        <a:bodyPr/>
        <a:lstStyle/>
        <a:p>
          <a:endParaRPr lang="en-US"/>
        </a:p>
      </dgm:t>
    </dgm:pt>
    <dgm:pt modelId="{29EF0FDC-6EB4-43B3-8E5F-772D960AED03}" type="sibTrans" cxnId="{39C5DFC3-B6F8-4E62-A2D6-0455C22FA460}">
      <dgm:prSet/>
      <dgm:spPr/>
      <dgm:t>
        <a:bodyPr/>
        <a:lstStyle/>
        <a:p>
          <a:endParaRPr lang="en-US"/>
        </a:p>
      </dgm:t>
    </dgm:pt>
    <dgm:pt modelId="{017EB5A4-2ADE-445E-9167-B9A595CE76F8}">
      <dgm:prSet/>
      <dgm:spPr/>
      <dgm:t>
        <a:bodyPr/>
        <a:lstStyle/>
        <a:p>
          <a:r>
            <a:rPr lang="en-US"/>
            <a:t>Combining multiple strategies ensures better results.</a:t>
          </a:r>
        </a:p>
      </dgm:t>
    </dgm:pt>
    <dgm:pt modelId="{649021BD-911C-40CD-8078-202AA3FFB13E}" type="parTrans" cxnId="{F64DC9BB-43FA-4B85-80EE-3B113E238767}">
      <dgm:prSet/>
      <dgm:spPr/>
      <dgm:t>
        <a:bodyPr/>
        <a:lstStyle/>
        <a:p>
          <a:endParaRPr lang="en-US"/>
        </a:p>
      </dgm:t>
    </dgm:pt>
    <dgm:pt modelId="{D1119854-0EE8-4FEA-BEC3-EDB924FC98F8}" type="sibTrans" cxnId="{F64DC9BB-43FA-4B85-80EE-3B113E238767}">
      <dgm:prSet/>
      <dgm:spPr/>
      <dgm:t>
        <a:bodyPr/>
        <a:lstStyle/>
        <a:p>
          <a:endParaRPr lang="en-US"/>
        </a:p>
      </dgm:t>
    </dgm:pt>
    <dgm:pt modelId="{B6A3E72D-5CD3-46A8-969E-AAAC708D35A8}">
      <dgm:prSet/>
      <dgm:spPr/>
      <dgm:t>
        <a:bodyPr/>
        <a:lstStyle/>
        <a:p>
          <a:r>
            <a:rPr lang="en-US"/>
            <a:t>Continuous analysis and optimization are key to success.</a:t>
          </a:r>
        </a:p>
      </dgm:t>
    </dgm:pt>
    <dgm:pt modelId="{CD7E1F71-2536-48AC-AF7F-FE2BB68EBD87}" type="parTrans" cxnId="{BAF3A4EB-1FBD-4264-85AE-B67387A6C171}">
      <dgm:prSet/>
      <dgm:spPr/>
      <dgm:t>
        <a:bodyPr/>
        <a:lstStyle/>
        <a:p>
          <a:endParaRPr lang="en-US"/>
        </a:p>
      </dgm:t>
    </dgm:pt>
    <dgm:pt modelId="{9C43C0ED-89DA-47A2-BD45-41B7400EAE24}" type="sibTrans" cxnId="{BAF3A4EB-1FBD-4264-85AE-B67387A6C171}">
      <dgm:prSet/>
      <dgm:spPr/>
      <dgm:t>
        <a:bodyPr/>
        <a:lstStyle/>
        <a:p>
          <a:endParaRPr lang="en-US"/>
        </a:p>
      </dgm:t>
    </dgm:pt>
    <dgm:pt modelId="{378D9467-1EAA-4054-AFC3-831C3C5E993D}" type="pres">
      <dgm:prSet presAssocID="{B183D048-EF66-481E-AA76-194024024A28}" presName="root" presStyleCnt="0">
        <dgm:presLayoutVars>
          <dgm:dir/>
          <dgm:resizeHandles val="exact"/>
        </dgm:presLayoutVars>
      </dgm:prSet>
      <dgm:spPr/>
    </dgm:pt>
    <dgm:pt modelId="{2A1760FE-8550-4A91-B9B9-BC9ECB54D058}" type="pres">
      <dgm:prSet presAssocID="{32374B7D-44EF-4C94-A7C6-F73E11735BA5}" presName="compNode" presStyleCnt="0"/>
      <dgm:spPr/>
    </dgm:pt>
    <dgm:pt modelId="{1A9ED60D-51FF-48A9-BBE2-E1271E66F427}" type="pres">
      <dgm:prSet presAssocID="{32374B7D-44EF-4C94-A7C6-F73E11735BA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art Phone"/>
        </a:ext>
      </dgm:extLst>
    </dgm:pt>
    <dgm:pt modelId="{D1CF9E43-2C50-4AF0-B80C-22B759DC966A}" type="pres">
      <dgm:prSet presAssocID="{32374B7D-44EF-4C94-A7C6-F73E11735BA5}" presName="spaceRect" presStyleCnt="0"/>
      <dgm:spPr/>
    </dgm:pt>
    <dgm:pt modelId="{F59E5905-235C-413D-9BB7-FA2E603B2C06}" type="pres">
      <dgm:prSet presAssocID="{32374B7D-44EF-4C94-A7C6-F73E11735BA5}" presName="textRect" presStyleLbl="revTx" presStyleIdx="0" presStyleCnt="3">
        <dgm:presLayoutVars>
          <dgm:chMax val="1"/>
          <dgm:chPref val="1"/>
        </dgm:presLayoutVars>
      </dgm:prSet>
      <dgm:spPr/>
    </dgm:pt>
    <dgm:pt modelId="{4DF890B7-FDFA-48B4-B2E6-586B6FBAA8B7}" type="pres">
      <dgm:prSet presAssocID="{29EF0FDC-6EB4-43B3-8E5F-772D960AED03}" presName="sibTrans" presStyleCnt="0"/>
      <dgm:spPr/>
    </dgm:pt>
    <dgm:pt modelId="{B805EF09-6734-4C26-BDDB-C42A0E355034}" type="pres">
      <dgm:prSet presAssocID="{017EB5A4-2ADE-445E-9167-B9A595CE76F8}" presName="compNode" presStyleCnt="0"/>
      <dgm:spPr/>
    </dgm:pt>
    <dgm:pt modelId="{E20DD3D8-13A6-4A0E-A89A-4376C7009B94}" type="pres">
      <dgm:prSet presAssocID="{017EB5A4-2ADE-445E-9167-B9A595CE76F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enn Diagram"/>
        </a:ext>
      </dgm:extLst>
    </dgm:pt>
    <dgm:pt modelId="{803E5E0B-2551-40F5-8A9D-F05D501D3DD5}" type="pres">
      <dgm:prSet presAssocID="{017EB5A4-2ADE-445E-9167-B9A595CE76F8}" presName="spaceRect" presStyleCnt="0"/>
      <dgm:spPr/>
    </dgm:pt>
    <dgm:pt modelId="{E84FE3AE-05B8-4818-9F79-65E9E871B801}" type="pres">
      <dgm:prSet presAssocID="{017EB5A4-2ADE-445E-9167-B9A595CE76F8}" presName="textRect" presStyleLbl="revTx" presStyleIdx="1" presStyleCnt="3">
        <dgm:presLayoutVars>
          <dgm:chMax val="1"/>
          <dgm:chPref val="1"/>
        </dgm:presLayoutVars>
      </dgm:prSet>
      <dgm:spPr/>
    </dgm:pt>
    <dgm:pt modelId="{101239BC-8B0B-4F45-B54A-718CA2F04158}" type="pres">
      <dgm:prSet presAssocID="{D1119854-0EE8-4FEA-BEC3-EDB924FC98F8}" presName="sibTrans" presStyleCnt="0"/>
      <dgm:spPr/>
    </dgm:pt>
    <dgm:pt modelId="{93713C1B-BE3C-4266-BBE7-AAC8540262B0}" type="pres">
      <dgm:prSet presAssocID="{B6A3E72D-5CD3-46A8-969E-AAAC708D35A8}" presName="compNode" presStyleCnt="0"/>
      <dgm:spPr/>
    </dgm:pt>
    <dgm:pt modelId="{C9D567D1-4458-4B46-98F5-ED58293641AF}" type="pres">
      <dgm:prSet presAssocID="{B6A3E72D-5CD3-46A8-969E-AAAC708D35A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nimize"/>
        </a:ext>
      </dgm:extLst>
    </dgm:pt>
    <dgm:pt modelId="{65060A4B-D8E6-49B2-90A9-E8BF3D0611AD}" type="pres">
      <dgm:prSet presAssocID="{B6A3E72D-5CD3-46A8-969E-AAAC708D35A8}" presName="spaceRect" presStyleCnt="0"/>
      <dgm:spPr/>
    </dgm:pt>
    <dgm:pt modelId="{FE1998DC-263F-4B80-A5E4-48657AB8617F}" type="pres">
      <dgm:prSet presAssocID="{B6A3E72D-5CD3-46A8-969E-AAAC708D35A8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980BAC36-3E56-4E7A-9F7A-23BFD4B436A9}" type="presOf" srcId="{32374B7D-44EF-4C94-A7C6-F73E11735BA5}" destId="{F59E5905-235C-413D-9BB7-FA2E603B2C06}" srcOrd="0" destOrd="0" presId="urn:microsoft.com/office/officeart/2018/2/layout/IconLabelList"/>
    <dgm:cxn modelId="{D5F44152-D701-445B-93AA-28BDF6FC2B68}" type="presOf" srcId="{017EB5A4-2ADE-445E-9167-B9A595CE76F8}" destId="{E84FE3AE-05B8-4818-9F79-65E9E871B801}" srcOrd="0" destOrd="0" presId="urn:microsoft.com/office/officeart/2018/2/layout/IconLabelList"/>
    <dgm:cxn modelId="{E60CB679-D665-41FB-A60B-4E99D6247096}" type="presOf" srcId="{B6A3E72D-5CD3-46A8-969E-AAAC708D35A8}" destId="{FE1998DC-263F-4B80-A5E4-48657AB8617F}" srcOrd="0" destOrd="0" presId="urn:microsoft.com/office/officeart/2018/2/layout/IconLabelList"/>
    <dgm:cxn modelId="{DE6E7FB3-DF9B-4ED1-B05E-1BAD3B144BD4}" type="presOf" srcId="{B183D048-EF66-481E-AA76-194024024A28}" destId="{378D9467-1EAA-4054-AFC3-831C3C5E993D}" srcOrd="0" destOrd="0" presId="urn:microsoft.com/office/officeart/2018/2/layout/IconLabelList"/>
    <dgm:cxn modelId="{F64DC9BB-43FA-4B85-80EE-3B113E238767}" srcId="{B183D048-EF66-481E-AA76-194024024A28}" destId="{017EB5A4-2ADE-445E-9167-B9A595CE76F8}" srcOrd="1" destOrd="0" parTransId="{649021BD-911C-40CD-8078-202AA3FFB13E}" sibTransId="{D1119854-0EE8-4FEA-BEC3-EDB924FC98F8}"/>
    <dgm:cxn modelId="{39C5DFC3-B6F8-4E62-A2D6-0455C22FA460}" srcId="{B183D048-EF66-481E-AA76-194024024A28}" destId="{32374B7D-44EF-4C94-A7C6-F73E11735BA5}" srcOrd="0" destOrd="0" parTransId="{89A85A42-845F-491A-97EB-5FFDA102A6DE}" sibTransId="{29EF0FDC-6EB4-43B3-8E5F-772D960AED03}"/>
    <dgm:cxn modelId="{BAF3A4EB-1FBD-4264-85AE-B67387A6C171}" srcId="{B183D048-EF66-481E-AA76-194024024A28}" destId="{B6A3E72D-5CD3-46A8-969E-AAAC708D35A8}" srcOrd="2" destOrd="0" parTransId="{CD7E1F71-2536-48AC-AF7F-FE2BB68EBD87}" sibTransId="{9C43C0ED-89DA-47A2-BD45-41B7400EAE24}"/>
    <dgm:cxn modelId="{F3EBE654-85FF-426A-A422-7EADB30A795E}" type="presParOf" srcId="{378D9467-1EAA-4054-AFC3-831C3C5E993D}" destId="{2A1760FE-8550-4A91-B9B9-BC9ECB54D058}" srcOrd="0" destOrd="0" presId="urn:microsoft.com/office/officeart/2018/2/layout/IconLabelList"/>
    <dgm:cxn modelId="{11C9BA21-73FD-4ADB-8536-9470BF6E5804}" type="presParOf" srcId="{2A1760FE-8550-4A91-B9B9-BC9ECB54D058}" destId="{1A9ED60D-51FF-48A9-BBE2-E1271E66F427}" srcOrd="0" destOrd="0" presId="urn:microsoft.com/office/officeart/2018/2/layout/IconLabelList"/>
    <dgm:cxn modelId="{E6328488-6F77-4D2A-9012-2AD022C7DF2A}" type="presParOf" srcId="{2A1760FE-8550-4A91-B9B9-BC9ECB54D058}" destId="{D1CF9E43-2C50-4AF0-B80C-22B759DC966A}" srcOrd="1" destOrd="0" presId="urn:microsoft.com/office/officeart/2018/2/layout/IconLabelList"/>
    <dgm:cxn modelId="{27508DA3-7C84-42B8-B31B-44B6B8963733}" type="presParOf" srcId="{2A1760FE-8550-4A91-B9B9-BC9ECB54D058}" destId="{F59E5905-235C-413D-9BB7-FA2E603B2C06}" srcOrd="2" destOrd="0" presId="urn:microsoft.com/office/officeart/2018/2/layout/IconLabelList"/>
    <dgm:cxn modelId="{C3E8C548-199E-4584-A0E1-75FED5F3B8C2}" type="presParOf" srcId="{378D9467-1EAA-4054-AFC3-831C3C5E993D}" destId="{4DF890B7-FDFA-48B4-B2E6-586B6FBAA8B7}" srcOrd="1" destOrd="0" presId="urn:microsoft.com/office/officeart/2018/2/layout/IconLabelList"/>
    <dgm:cxn modelId="{D13EC034-8585-4F3C-9567-299F80A25919}" type="presParOf" srcId="{378D9467-1EAA-4054-AFC3-831C3C5E993D}" destId="{B805EF09-6734-4C26-BDDB-C42A0E355034}" srcOrd="2" destOrd="0" presId="urn:microsoft.com/office/officeart/2018/2/layout/IconLabelList"/>
    <dgm:cxn modelId="{F48025C0-B230-48FA-A77A-4220BF739AAC}" type="presParOf" srcId="{B805EF09-6734-4C26-BDDB-C42A0E355034}" destId="{E20DD3D8-13A6-4A0E-A89A-4376C7009B94}" srcOrd="0" destOrd="0" presId="urn:microsoft.com/office/officeart/2018/2/layout/IconLabelList"/>
    <dgm:cxn modelId="{97F3B67C-38A2-4BED-A719-51E4AB6FB639}" type="presParOf" srcId="{B805EF09-6734-4C26-BDDB-C42A0E355034}" destId="{803E5E0B-2551-40F5-8A9D-F05D501D3DD5}" srcOrd="1" destOrd="0" presId="urn:microsoft.com/office/officeart/2018/2/layout/IconLabelList"/>
    <dgm:cxn modelId="{C81CD8BA-F52C-4387-AB35-257EA961FC8C}" type="presParOf" srcId="{B805EF09-6734-4C26-BDDB-C42A0E355034}" destId="{E84FE3AE-05B8-4818-9F79-65E9E871B801}" srcOrd="2" destOrd="0" presId="urn:microsoft.com/office/officeart/2018/2/layout/IconLabelList"/>
    <dgm:cxn modelId="{531B354E-AB4B-4911-83C3-1314B68DD096}" type="presParOf" srcId="{378D9467-1EAA-4054-AFC3-831C3C5E993D}" destId="{101239BC-8B0B-4F45-B54A-718CA2F04158}" srcOrd="3" destOrd="0" presId="urn:microsoft.com/office/officeart/2018/2/layout/IconLabelList"/>
    <dgm:cxn modelId="{8CB09F9D-6E0C-42E5-8836-2CD0B98A5CB7}" type="presParOf" srcId="{378D9467-1EAA-4054-AFC3-831C3C5E993D}" destId="{93713C1B-BE3C-4266-BBE7-AAC8540262B0}" srcOrd="4" destOrd="0" presId="urn:microsoft.com/office/officeart/2018/2/layout/IconLabelList"/>
    <dgm:cxn modelId="{9F958BF9-47FC-44FC-94B3-330F5931E678}" type="presParOf" srcId="{93713C1B-BE3C-4266-BBE7-AAC8540262B0}" destId="{C9D567D1-4458-4B46-98F5-ED58293641AF}" srcOrd="0" destOrd="0" presId="urn:microsoft.com/office/officeart/2018/2/layout/IconLabelList"/>
    <dgm:cxn modelId="{87DA3C4D-1A88-4994-B534-EDC1049D272B}" type="presParOf" srcId="{93713C1B-BE3C-4266-BBE7-AAC8540262B0}" destId="{65060A4B-D8E6-49B2-90A9-E8BF3D0611AD}" srcOrd="1" destOrd="0" presId="urn:microsoft.com/office/officeart/2018/2/layout/IconLabelList"/>
    <dgm:cxn modelId="{BD818B8C-FE24-4241-B46C-D5984E38121A}" type="presParOf" srcId="{93713C1B-BE3C-4266-BBE7-AAC8540262B0}" destId="{FE1998DC-263F-4B80-A5E4-48657AB8617F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88E43D-E51E-413B-8408-6B2AAED15ED9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387D86AB-0DC5-46E2-800E-1A4FDB303BF0}">
      <dgm:prSet/>
      <dgm:spPr/>
      <dgm:t>
        <a:bodyPr/>
        <a:lstStyle/>
        <a:p>
          <a:pPr>
            <a:defRPr cap="all"/>
          </a:pPr>
          <a:r>
            <a:rPr lang="en-US"/>
            <a:t>1. Search Engine Optimization (SEO)</a:t>
          </a:r>
        </a:p>
      </dgm:t>
    </dgm:pt>
    <dgm:pt modelId="{3B00D0FF-3DA5-4B7A-A0A3-DE9662DB019F}" type="parTrans" cxnId="{CD224A7A-3A33-43D8-A417-4EF731B0925E}">
      <dgm:prSet/>
      <dgm:spPr/>
      <dgm:t>
        <a:bodyPr/>
        <a:lstStyle/>
        <a:p>
          <a:endParaRPr lang="en-US"/>
        </a:p>
      </dgm:t>
    </dgm:pt>
    <dgm:pt modelId="{6D4CE451-8374-4414-AFCE-A33B49E0FB7A}" type="sibTrans" cxnId="{CD224A7A-3A33-43D8-A417-4EF731B0925E}">
      <dgm:prSet/>
      <dgm:spPr/>
      <dgm:t>
        <a:bodyPr/>
        <a:lstStyle/>
        <a:p>
          <a:endParaRPr lang="en-US"/>
        </a:p>
      </dgm:t>
    </dgm:pt>
    <dgm:pt modelId="{9C86CDE4-E564-4A8C-8793-5FF20C1BB204}">
      <dgm:prSet/>
      <dgm:spPr/>
      <dgm:t>
        <a:bodyPr/>
        <a:lstStyle/>
        <a:p>
          <a:pPr>
            <a:defRPr cap="all"/>
          </a:pPr>
          <a:r>
            <a:rPr lang="en-US"/>
            <a:t>2. Search Engine Marketing (SEM)</a:t>
          </a:r>
        </a:p>
      </dgm:t>
    </dgm:pt>
    <dgm:pt modelId="{DFF6E99C-D08A-4A96-94A9-DEDD0B9B0951}" type="parTrans" cxnId="{66D7CFE6-905B-4F32-B920-C406C6AD50C3}">
      <dgm:prSet/>
      <dgm:spPr/>
      <dgm:t>
        <a:bodyPr/>
        <a:lstStyle/>
        <a:p>
          <a:endParaRPr lang="en-US"/>
        </a:p>
      </dgm:t>
    </dgm:pt>
    <dgm:pt modelId="{7E420C21-930B-4DEB-B277-347C71461353}" type="sibTrans" cxnId="{66D7CFE6-905B-4F32-B920-C406C6AD50C3}">
      <dgm:prSet/>
      <dgm:spPr/>
      <dgm:t>
        <a:bodyPr/>
        <a:lstStyle/>
        <a:p>
          <a:endParaRPr lang="en-US"/>
        </a:p>
      </dgm:t>
    </dgm:pt>
    <dgm:pt modelId="{F27ACCF7-D553-4AD6-9C23-C81D0F978804}">
      <dgm:prSet/>
      <dgm:spPr/>
      <dgm:t>
        <a:bodyPr/>
        <a:lstStyle/>
        <a:p>
          <a:pPr>
            <a:defRPr cap="all"/>
          </a:pPr>
          <a:r>
            <a:rPr lang="en-US"/>
            <a:t>3. Content Marketing</a:t>
          </a:r>
        </a:p>
      </dgm:t>
    </dgm:pt>
    <dgm:pt modelId="{030A1C38-8386-470E-82AF-DAB1728C8789}" type="parTrans" cxnId="{A733859C-C848-408C-AE48-8E4BA67BFFF9}">
      <dgm:prSet/>
      <dgm:spPr/>
      <dgm:t>
        <a:bodyPr/>
        <a:lstStyle/>
        <a:p>
          <a:endParaRPr lang="en-US"/>
        </a:p>
      </dgm:t>
    </dgm:pt>
    <dgm:pt modelId="{8B7FFEF5-1FB9-48AA-AE89-E07C7D4BFA5E}" type="sibTrans" cxnId="{A733859C-C848-408C-AE48-8E4BA67BFFF9}">
      <dgm:prSet/>
      <dgm:spPr/>
      <dgm:t>
        <a:bodyPr/>
        <a:lstStyle/>
        <a:p>
          <a:endParaRPr lang="en-US"/>
        </a:p>
      </dgm:t>
    </dgm:pt>
    <dgm:pt modelId="{3124DAB4-DEAB-4505-95B9-07D125647014}">
      <dgm:prSet/>
      <dgm:spPr/>
      <dgm:t>
        <a:bodyPr/>
        <a:lstStyle/>
        <a:p>
          <a:pPr>
            <a:defRPr cap="all"/>
          </a:pPr>
          <a:r>
            <a:rPr lang="en-US"/>
            <a:t>4. Social Media Marketing (SMM)</a:t>
          </a:r>
        </a:p>
      </dgm:t>
    </dgm:pt>
    <dgm:pt modelId="{AC5A85B1-3C1F-4A54-A01A-7FB8FFB87055}" type="parTrans" cxnId="{7C41B974-475E-4467-91A7-5EC2BA63EDBB}">
      <dgm:prSet/>
      <dgm:spPr/>
      <dgm:t>
        <a:bodyPr/>
        <a:lstStyle/>
        <a:p>
          <a:endParaRPr lang="en-US"/>
        </a:p>
      </dgm:t>
    </dgm:pt>
    <dgm:pt modelId="{758609B8-5EC6-4161-A0C9-BB51373A519B}" type="sibTrans" cxnId="{7C41B974-475E-4467-91A7-5EC2BA63EDBB}">
      <dgm:prSet/>
      <dgm:spPr/>
      <dgm:t>
        <a:bodyPr/>
        <a:lstStyle/>
        <a:p>
          <a:endParaRPr lang="en-US"/>
        </a:p>
      </dgm:t>
    </dgm:pt>
    <dgm:pt modelId="{67339BBD-C214-4B7B-9232-E44DC50BF7F4}">
      <dgm:prSet/>
      <dgm:spPr/>
      <dgm:t>
        <a:bodyPr/>
        <a:lstStyle/>
        <a:p>
          <a:pPr>
            <a:defRPr cap="all"/>
          </a:pPr>
          <a:r>
            <a:rPr lang="en-US"/>
            <a:t>5. Email Marketing</a:t>
          </a:r>
        </a:p>
      </dgm:t>
    </dgm:pt>
    <dgm:pt modelId="{ED4DB8BB-5B6E-451F-A305-3EC88354A8FF}" type="parTrans" cxnId="{27114E71-AB8C-46E4-B78B-8D10039AFC0C}">
      <dgm:prSet/>
      <dgm:spPr/>
      <dgm:t>
        <a:bodyPr/>
        <a:lstStyle/>
        <a:p>
          <a:endParaRPr lang="en-US"/>
        </a:p>
      </dgm:t>
    </dgm:pt>
    <dgm:pt modelId="{14B1E94E-978C-4C4F-9E36-0A802496A8C8}" type="sibTrans" cxnId="{27114E71-AB8C-46E4-B78B-8D10039AFC0C}">
      <dgm:prSet/>
      <dgm:spPr/>
      <dgm:t>
        <a:bodyPr/>
        <a:lstStyle/>
        <a:p>
          <a:endParaRPr lang="en-US"/>
        </a:p>
      </dgm:t>
    </dgm:pt>
    <dgm:pt modelId="{0F6B61DF-F68E-4B4C-9744-3F2AE42390A5}">
      <dgm:prSet/>
      <dgm:spPr/>
      <dgm:t>
        <a:bodyPr/>
        <a:lstStyle/>
        <a:p>
          <a:pPr>
            <a:defRPr cap="all"/>
          </a:pPr>
          <a:r>
            <a:rPr lang="en-US"/>
            <a:t>6. Affiliate Marketing</a:t>
          </a:r>
        </a:p>
      </dgm:t>
    </dgm:pt>
    <dgm:pt modelId="{CE6B361D-07EC-4ABB-AE6A-17EF320D745E}" type="parTrans" cxnId="{2713FE9E-4E14-4366-95DA-9F21B6F73FF1}">
      <dgm:prSet/>
      <dgm:spPr/>
      <dgm:t>
        <a:bodyPr/>
        <a:lstStyle/>
        <a:p>
          <a:endParaRPr lang="en-US"/>
        </a:p>
      </dgm:t>
    </dgm:pt>
    <dgm:pt modelId="{750C86E2-2E42-4B53-9A27-D8D244F03A6F}" type="sibTrans" cxnId="{2713FE9E-4E14-4366-95DA-9F21B6F73FF1}">
      <dgm:prSet/>
      <dgm:spPr/>
      <dgm:t>
        <a:bodyPr/>
        <a:lstStyle/>
        <a:p>
          <a:endParaRPr lang="en-US"/>
        </a:p>
      </dgm:t>
    </dgm:pt>
    <dgm:pt modelId="{C811C540-4BC2-4BF9-BDE6-A499CB0DAB7D}">
      <dgm:prSet/>
      <dgm:spPr/>
      <dgm:t>
        <a:bodyPr/>
        <a:lstStyle/>
        <a:p>
          <a:pPr>
            <a:defRPr cap="all"/>
          </a:pPr>
          <a:r>
            <a:rPr lang="en-US"/>
            <a:t>7. Influencer Marketing</a:t>
          </a:r>
        </a:p>
      </dgm:t>
    </dgm:pt>
    <dgm:pt modelId="{70D15E74-0393-4A4C-9666-175A1FDCE182}" type="parTrans" cxnId="{1F2802D5-9C3C-47B6-BE72-4F230CDC6810}">
      <dgm:prSet/>
      <dgm:spPr/>
      <dgm:t>
        <a:bodyPr/>
        <a:lstStyle/>
        <a:p>
          <a:endParaRPr lang="en-US"/>
        </a:p>
      </dgm:t>
    </dgm:pt>
    <dgm:pt modelId="{22A11107-AC3E-4324-BBD1-E020750801F5}" type="sibTrans" cxnId="{1F2802D5-9C3C-47B6-BE72-4F230CDC6810}">
      <dgm:prSet/>
      <dgm:spPr/>
      <dgm:t>
        <a:bodyPr/>
        <a:lstStyle/>
        <a:p>
          <a:endParaRPr lang="en-US"/>
        </a:p>
      </dgm:t>
    </dgm:pt>
    <dgm:pt modelId="{2982D90A-1CD3-4352-BD4D-D4A7736079F6}">
      <dgm:prSet/>
      <dgm:spPr/>
      <dgm:t>
        <a:bodyPr/>
        <a:lstStyle/>
        <a:p>
          <a:pPr>
            <a:defRPr cap="all"/>
          </a:pPr>
          <a:r>
            <a:rPr lang="en-US"/>
            <a:t>8. Pay-Per-Click (PPC) Advertising</a:t>
          </a:r>
        </a:p>
      </dgm:t>
    </dgm:pt>
    <dgm:pt modelId="{D10A260D-C3AF-4E1C-BD6F-2725A536567D}" type="parTrans" cxnId="{40AD713C-4573-42E8-BDC1-E2F0B4D5AF1C}">
      <dgm:prSet/>
      <dgm:spPr/>
      <dgm:t>
        <a:bodyPr/>
        <a:lstStyle/>
        <a:p>
          <a:endParaRPr lang="en-US"/>
        </a:p>
      </dgm:t>
    </dgm:pt>
    <dgm:pt modelId="{0B077B91-CF25-41BB-BE68-11240520C108}" type="sibTrans" cxnId="{40AD713C-4573-42E8-BDC1-E2F0B4D5AF1C}">
      <dgm:prSet/>
      <dgm:spPr/>
      <dgm:t>
        <a:bodyPr/>
        <a:lstStyle/>
        <a:p>
          <a:endParaRPr lang="en-US"/>
        </a:p>
      </dgm:t>
    </dgm:pt>
    <dgm:pt modelId="{5EFE6FE0-C12D-4743-9F88-0198B1770E1D}" type="pres">
      <dgm:prSet presAssocID="{E888E43D-E51E-413B-8408-6B2AAED15ED9}" presName="root" presStyleCnt="0">
        <dgm:presLayoutVars>
          <dgm:dir/>
          <dgm:resizeHandles val="exact"/>
        </dgm:presLayoutVars>
      </dgm:prSet>
      <dgm:spPr/>
    </dgm:pt>
    <dgm:pt modelId="{BF694EF1-5A3A-49C6-BE68-9BB698D7D244}" type="pres">
      <dgm:prSet presAssocID="{387D86AB-0DC5-46E2-800E-1A4FDB303BF0}" presName="compNode" presStyleCnt="0"/>
      <dgm:spPr/>
    </dgm:pt>
    <dgm:pt modelId="{BE97B959-7911-4D61-9CB2-39878EAF600F}" type="pres">
      <dgm:prSet presAssocID="{387D86AB-0DC5-46E2-800E-1A4FDB303BF0}" presName="iconBgRect" presStyleLbl="bgShp" presStyleIdx="0" presStyleCnt="8"/>
      <dgm:spPr/>
    </dgm:pt>
    <dgm:pt modelId="{526B7988-B627-4A6E-87F5-93C43309A2D8}" type="pres">
      <dgm:prSet presAssocID="{387D86AB-0DC5-46E2-800E-1A4FDB303BF0}" presName="iconRect" presStyleLbl="node1" presStyleIdx="0" presStyleCnt="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search"/>
        </a:ext>
      </dgm:extLst>
    </dgm:pt>
    <dgm:pt modelId="{737335F8-4826-4AEF-BB34-F48172E13C64}" type="pres">
      <dgm:prSet presAssocID="{387D86AB-0DC5-46E2-800E-1A4FDB303BF0}" presName="spaceRect" presStyleCnt="0"/>
      <dgm:spPr/>
    </dgm:pt>
    <dgm:pt modelId="{2FAECFEA-CB05-42F5-9907-E6FF0004545D}" type="pres">
      <dgm:prSet presAssocID="{387D86AB-0DC5-46E2-800E-1A4FDB303BF0}" presName="textRect" presStyleLbl="revTx" presStyleIdx="0" presStyleCnt="8">
        <dgm:presLayoutVars>
          <dgm:chMax val="1"/>
          <dgm:chPref val="1"/>
        </dgm:presLayoutVars>
      </dgm:prSet>
      <dgm:spPr/>
    </dgm:pt>
    <dgm:pt modelId="{DCF29BF2-19B0-4A46-9FBF-1DFF7DAA82E8}" type="pres">
      <dgm:prSet presAssocID="{6D4CE451-8374-4414-AFCE-A33B49E0FB7A}" presName="sibTrans" presStyleCnt="0"/>
      <dgm:spPr/>
    </dgm:pt>
    <dgm:pt modelId="{371818CE-F04B-4C10-9B0B-8E291307A766}" type="pres">
      <dgm:prSet presAssocID="{9C86CDE4-E564-4A8C-8793-5FF20C1BB204}" presName="compNode" presStyleCnt="0"/>
      <dgm:spPr/>
    </dgm:pt>
    <dgm:pt modelId="{85F3705E-0F66-4112-B5B0-6E1E33F00E3B}" type="pres">
      <dgm:prSet presAssocID="{9C86CDE4-E564-4A8C-8793-5FF20C1BB204}" presName="iconBgRect" presStyleLbl="bgShp" presStyleIdx="1" presStyleCnt="8"/>
      <dgm:spPr/>
    </dgm:pt>
    <dgm:pt modelId="{9462D819-CC64-4C91-BD94-9A24781DA788}" type="pres">
      <dgm:prSet presAssocID="{9C86CDE4-E564-4A8C-8793-5FF20C1BB204}" presName="iconRect" presStyleLbl="node1" presStyleIdx="1" presStyleCnt="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D19085C9-0C89-4CB4-AF53-7AED053DD227}" type="pres">
      <dgm:prSet presAssocID="{9C86CDE4-E564-4A8C-8793-5FF20C1BB204}" presName="spaceRect" presStyleCnt="0"/>
      <dgm:spPr/>
    </dgm:pt>
    <dgm:pt modelId="{A9892377-5B3A-4DF4-8D07-573301337CC9}" type="pres">
      <dgm:prSet presAssocID="{9C86CDE4-E564-4A8C-8793-5FF20C1BB204}" presName="textRect" presStyleLbl="revTx" presStyleIdx="1" presStyleCnt="8">
        <dgm:presLayoutVars>
          <dgm:chMax val="1"/>
          <dgm:chPref val="1"/>
        </dgm:presLayoutVars>
      </dgm:prSet>
      <dgm:spPr/>
    </dgm:pt>
    <dgm:pt modelId="{6E36C4D8-D4DC-43D7-A9A3-4A6ACB0C1010}" type="pres">
      <dgm:prSet presAssocID="{7E420C21-930B-4DEB-B277-347C71461353}" presName="sibTrans" presStyleCnt="0"/>
      <dgm:spPr/>
    </dgm:pt>
    <dgm:pt modelId="{073AB871-4B2F-4136-8E0B-EC966CB2AB58}" type="pres">
      <dgm:prSet presAssocID="{F27ACCF7-D553-4AD6-9C23-C81D0F978804}" presName="compNode" presStyleCnt="0"/>
      <dgm:spPr/>
    </dgm:pt>
    <dgm:pt modelId="{7D090D28-FF09-4CEC-B2CA-6A7AFDFEA318}" type="pres">
      <dgm:prSet presAssocID="{F27ACCF7-D553-4AD6-9C23-C81D0F978804}" presName="iconBgRect" presStyleLbl="bgShp" presStyleIdx="2" presStyleCnt="8"/>
      <dgm:spPr/>
    </dgm:pt>
    <dgm:pt modelId="{8A9F9037-EA1D-402E-9D27-B73872E7EA98}" type="pres">
      <dgm:prSet presAssocID="{F27ACCF7-D553-4AD6-9C23-C81D0F978804}" presName="iconRect" presStyleLbl="node1" presStyleIdx="2" presStyleCnt="8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wspaper"/>
        </a:ext>
      </dgm:extLst>
    </dgm:pt>
    <dgm:pt modelId="{CE3C3E9C-03AD-4C21-9DF2-76B24FE7B78B}" type="pres">
      <dgm:prSet presAssocID="{F27ACCF7-D553-4AD6-9C23-C81D0F978804}" presName="spaceRect" presStyleCnt="0"/>
      <dgm:spPr/>
    </dgm:pt>
    <dgm:pt modelId="{7D6E6449-5647-4D55-90D6-C77793FF79E1}" type="pres">
      <dgm:prSet presAssocID="{F27ACCF7-D553-4AD6-9C23-C81D0F978804}" presName="textRect" presStyleLbl="revTx" presStyleIdx="2" presStyleCnt="8">
        <dgm:presLayoutVars>
          <dgm:chMax val="1"/>
          <dgm:chPref val="1"/>
        </dgm:presLayoutVars>
      </dgm:prSet>
      <dgm:spPr/>
    </dgm:pt>
    <dgm:pt modelId="{7A42EBA1-A27D-482D-88C3-1F079A61DE64}" type="pres">
      <dgm:prSet presAssocID="{8B7FFEF5-1FB9-48AA-AE89-E07C7D4BFA5E}" presName="sibTrans" presStyleCnt="0"/>
      <dgm:spPr/>
    </dgm:pt>
    <dgm:pt modelId="{C554E0D1-BBE2-48D5-B950-3DE9C58DCC69}" type="pres">
      <dgm:prSet presAssocID="{3124DAB4-DEAB-4505-95B9-07D125647014}" presName="compNode" presStyleCnt="0"/>
      <dgm:spPr/>
    </dgm:pt>
    <dgm:pt modelId="{076205FD-6746-4E69-ACF8-476F8959E65A}" type="pres">
      <dgm:prSet presAssocID="{3124DAB4-DEAB-4505-95B9-07D125647014}" presName="iconBgRect" presStyleLbl="bgShp" presStyleIdx="3" presStyleCnt="8"/>
      <dgm:spPr/>
    </dgm:pt>
    <dgm:pt modelId="{C9D4BF6C-5EEF-4BDB-B02A-FF28F8EB3DBB}" type="pres">
      <dgm:prSet presAssocID="{3124DAB4-DEAB-4505-95B9-07D125647014}" presName="iconRect" presStyleLbl="node1" presStyleIdx="3" presStyleCnt="8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001BE1DA-DBA4-46E5-ABD3-C06BE0037F59}" type="pres">
      <dgm:prSet presAssocID="{3124DAB4-DEAB-4505-95B9-07D125647014}" presName="spaceRect" presStyleCnt="0"/>
      <dgm:spPr/>
    </dgm:pt>
    <dgm:pt modelId="{63DB0401-CF79-48A9-B4EB-4A2C1A8FCE5D}" type="pres">
      <dgm:prSet presAssocID="{3124DAB4-DEAB-4505-95B9-07D125647014}" presName="textRect" presStyleLbl="revTx" presStyleIdx="3" presStyleCnt="8">
        <dgm:presLayoutVars>
          <dgm:chMax val="1"/>
          <dgm:chPref val="1"/>
        </dgm:presLayoutVars>
      </dgm:prSet>
      <dgm:spPr/>
    </dgm:pt>
    <dgm:pt modelId="{D929AB13-2A07-41D9-A753-A3AE1F892BAA}" type="pres">
      <dgm:prSet presAssocID="{758609B8-5EC6-4161-A0C9-BB51373A519B}" presName="sibTrans" presStyleCnt="0"/>
      <dgm:spPr/>
    </dgm:pt>
    <dgm:pt modelId="{34F79E68-F86E-450B-A721-176091DA28EB}" type="pres">
      <dgm:prSet presAssocID="{67339BBD-C214-4B7B-9232-E44DC50BF7F4}" presName="compNode" presStyleCnt="0"/>
      <dgm:spPr/>
    </dgm:pt>
    <dgm:pt modelId="{990C55F1-647B-421D-83D8-5224A341DA7D}" type="pres">
      <dgm:prSet presAssocID="{67339BBD-C214-4B7B-9232-E44DC50BF7F4}" presName="iconBgRect" presStyleLbl="bgShp" presStyleIdx="4" presStyleCnt="8"/>
      <dgm:spPr/>
    </dgm:pt>
    <dgm:pt modelId="{D175427C-BBB1-4561-B48D-92CC3406037E}" type="pres">
      <dgm:prSet presAssocID="{67339BBD-C214-4B7B-9232-E44DC50BF7F4}" presName="iconRect" presStyleLbl="node1" presStyleIdx="4" presStyleCnt="8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0F449232-C8B4-4C32-A7DA-B8F488EB2597}" type="pres">
      <dgm:prSet presAssocID="{67339BBD-C214-4B7B-9232-E44DC50BF7F4}" presName="spaceRect" presStyleCnt="0"/>
      <dgm:spPr/>
    </dgm:pt>
    <dgm:pt modelId="{71D758AA-F6D9-4D02-892C-A9FF6B9C80FE}" type="pres">
      <dgm:prSet presAssocID="{67339BBD-C214-4B7B-9232-E44DC50BF7F4}" presName="textRect" presStyleLbl="revTx" presStyleIdx="4" presStyleCnt="8">
        <dgm:presLayoutVars>
          <dgm:chMax val="1"/>
          <dgm:chPref val="1"/>
        </dgm:presLayoutVars>
      </dgm:prSet>
      <dgm:spPr/>
    </dgm:pt>
    <dgm:pt modelId="{023122DD-853A-4C1F-90CF-812C206C67AA}" type="pres">
      <dgm:prSet presAssocID="{14B1E94E-978C-4C4F-9E36-0A802496A8C8}" presName="sibTrans" presStyleCnt="0"/>
      <dgm:spPr/>
    </dgm:pt>
    <dgm:pt modelId="{B4D745FF-FA5F-4B11-B9F1-2DAB62CE1340}" type="pres">
      <dgm:prSet presAssocID="{0F6B61DF-F68E-4B4C-9744-3F2AE42390A5}" presName="compNode" presStyleCnt="0"/>
      <dgm:spPr/>
    </dgm:pt>
    <dgm:pt modelId="{3A742B00-DAE6-4F13-BCAE-2FDA22B35ACA}" type="pres">
      <dgm:prSet presAssocID="{0F6B61DF-F68E-4B4C-9744-3F2AE42390A5}" presName="iconBgRect" presStyleLbl="bgShp" presStyleIdx="5" presStyleCnt="8"/>
      <dgm:spPr/>
    </dgm:pt>
    <dgm:pt modelId="{0230C097-36EA-4B8C-8A41-E72853481987}" type="pres">
      <dgm:prSet presAssocID="{0F6B61DF-F68E-4B4C-9744-3F2AE42390A5}" presName="iconRect" presStyleLbl="node1" presStyleIdx="5" presStyleCnt="8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20872128-AA52-49D7-B045-1F375208E90A}" type="pres">
      <dgm:prSet presAssocID="{0F6B61DF-F68E-4B4C-9744-3F2AE42390A5}" presName="spaceRect" presStyleCnt="0"/>
      <dgm:spPr/>
    </dgm:pt>
    <dgm:pt modelId="{0F4DB3A9-5ED6-44C8-95A0-CC8187F2D400}" type="pres">
      <dgm:prSet presAssocID="{0F6B61DF-F68E-4B4C-9744-3F2AE42390A5}" presName="textRect" presStyleLbl="revTx" presStyleIdx="5" presStyleCnt="8">
        <dgm:presLayoutVars>
          <dgm:chMax val="1"/>
          <dgm:chPref val="1"/>
        </dgm:presLayoutVars>
      </dgm:prSet>
      <dgm:spPr/>
    </dgm:pt>
    <dgm:pt modelId="{6C6BD1C3-6B7E-4E52-9E09-DB15F206F6BD}" type="pres">
      <dgm:prSet presAssocID="{750C86E2-2E42-4B53-9A27-D8D244F03A6F}" presName="sibTrans" presStyleCnt="0"/>
      <dgm:spPr/>
    </dgm:pt>
    <dgm:pt modelId="{24631507-4DB6-4EBD-A370-FE635917300C}" type="pres">
      <dgm:prSet presAssocID="{C811C540-4BC2-4BF9-BDE6-A499CB0DAB7D}" presName="compNode" presStyleCnt="0"/>
      <dgm:spPr/>
    </dgm:pt>
    <dgm:pt modelId="{FD7854D8-D893-4DDA-A486-DA3EB4933765}" type="pres">
      <dgm:prSet presAssocID="{C811C540-4BC2-4BF9-BDE6-A499CB0DAB7D}" presName="iconBgRect" presStyleLbl="bgShp" presStyleIdx="6" presStyleCnt="8"/>
      <dgm:spPr/>
    </dgm:pt>
    <dgm:pt modelId="{FFCBABFC-45BF-446E-8499-C70D7919929D}" type="pres">
      <dgm:prSet presAssocID="{C811C540-4BC2-4BF9-BDE6-A499CB0DAB7D}" presName="iconRect" presStyleLbl="node1" presStyleIdx="6" presStyleCnt="8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gaphone"/>
        </a:ext>
      </dgm:extLst>
    </dgm:pt>
    <dgm:pt modelId="{4D302A67-DB57-4846-A6B0-A1DCD16F1D46}" type="pres">
      <dgm:prSet presAssocID="{C811C540-4BC2-4BF9-BDE6-A499CB0DAB7D}" presName="spaceRect" presStyleCnt="0"/>
      <dgm:spPr/>
    </dgm:pt>
    <dgm:pt modelId="{6FABB806-D90B-4DB8-BBDB-954B53E0F07C}" type="pres">
      <dgm:prSet presAssocID="{C811C540-4BC2-4BF9-BDE6-A499CB0DAB7D}" presName="textRect" presStyleLbl="revTx" presStyleIdx="6" presStyleCnt="8">
        <dgm:presLayoutVars>
          <dgm:chMax val="1"/>
          <dgm:chPref val="1"/>
        </dgm:presLayoutVars>
      </dgm:prSet>
      <dgm:spPr/>
    </dgm:pt>
    <dgm:pt modelId="{ABC8D6B2-0838-4227-88B0-648D90F91471}" type="pres">
      <dgm:prSet presAssocID="{22A11107-AC3E-4324-BBD1-E020750801F5}" presName="sibTrans" presStyleCnt="0"/>
      <dgm:spPr/>
    </dgm:pt>
    <dgm:pt modelId="{5C6F86CC-FC82-489E-9306-0888BFE8C7DC}" type="pres">
      <dgm:prSet presAssocID="{2982D90A-1CD3-4352-BD4D-D4A7736079F6}" presName="compNode" presStyleCnt="0"/>
      <dgm:spPr/>
    </dgm:pt>
    <dgm:pt modelId="{2F39FA03-8DAF-4A30-9A18-D3ED129FB38F}" type="pres">
      <dgm:prSet presAssocID="{2982D90A-1CD3-4352-BD4D-D4A7736079F6}" presName="iconBgRect" presStyleLbl="bgShp" presStyleIdx="7" presStyleCnt="8"/>
      <dgm:spPr/>
    </dgm:pt>
    <dgm:pt modelId="{81195488-9EB9-4A81-BE62-53580A1106AD}" type="pres">
      <dgm:prSet presAssocID="{2982D90A-1CD3-4352-BD4D-D4A7736079F6}" presName="iconRect" presStyleLbl="node1" presStyleIdx="7" presStyleCnt="8"/>
      <dgm:spPr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0091AEF3-1C98-4FE7-B3DF-80744CB55D14}" type="pres">
      <dgm:prSet presAssocID="{2982D90A-1CD3-4352-BD4D-D4A7736079F6}" presName="spaceRect" presStyleCnt="0"/>
      <dgm:spPr/>
    </dgm:pt>
    <dgm:pt modelId="{07CC0339-337D-4B58-82A8-28EBA56324AE}" type="pres">
      <dgm:prSet presAssocID="{2982D90A-1CD3-4352-BD4D-D4A7736079F6}" presName="textRect" presStyleLbl="revTx" presStyleIdx="7" presStyleCnt="8">
        <dgm:presLayoutVars>
          <dgm:chMax val="1"/>
          <dgm:chPref val="1"/>
        </dgm:presLayoutVars>
      </dgm:prSet>
      <dgm:spPr/>
    </dgm:pt>
  </dgm:ptLst>
  <dgm:cxnLst>
    <dgm:cxn modelId="{5B94DC12-DBD9-4C12-928A-E0FBEBBA4500}" type="presOf" srcId="{387D86AB-0DC5-46E2-800E-1A4FDB303BF0}" destId="{2FAECFEA-CB05-42F5-9907-E6FF0004545D}" srcOrd="0" destOrd="0" presId="urn:microsoft.com/office/officeart/2018/5/layout/IconCircleLabelList"/>
    <dgm:cxn modelId="{3563B738-57FD-4FEC-A404-40AB89A34B81}" type="presOf" srcId="{C811C540-4BC2-4BF9-BDE6-A499CB0DAB7D}" destId="{6FABB806-D90B-4DB8-BBDB-954B53E0F07C}" srcOrd="0" destOrd="0" presId="urn:microsoft.com/office/officeart/2018/5/layout/IconCircleLabelList"/>
    <dgm:cxn modelId="{40AD713C-4573-42E8-BDC1-E2F0B4D5AF1C}" srcId="{E888E43D-E51E-413B-8408-6B2AAED15ED9}" destId="{2982D90A-1CD3-4352-BD4D-D4A7736079F6}" srcOrd="7" destOrd="0" parTransId="{D10A260D-C3AF-4E1C-BD6F-2725A536567D}" sibTransId="{0B077B91-CF25-41BB-BE68-11240520C108}"/>
    <dgm:cxn modelId="{10B4313F-922A-487A-9444-922384DC1F80}" type="presOf" srcId="{0F6B61DF-F68E-4B4C-9744-3F2AE42390A5}" destId="{0F4DB3A9-5ED6-44C8-95A0-CC8187F2D400}" srcOrd="0" destOrd="0" presId="urn:microsoft.com/office/officeart/2018/5/layout/IconCircleLabelList"/>
    <dgm:cxn modelId="{7677DB65-70D6-4B3D-8C0D-32D080F70EFA}" type="presOf" srcId="{67339BBD-C214-4B7B-9232-E44DC50BF7F4}" destId="{71D758AA-F6D9-4D02-892C-A9FF6B9C80FE}" srcOrd="0" destOrd="0" presId="urn:microsoft.com/office/officeart/2018/5/layout/IconCircleLabelList"/>
    <dgm:cxn modelId="{C68FA24C-A273-4682-9B38-9A53C65777B9}" type="presOf" srcId="{F27ACCF7-D553-4AD6-9C23-C81D0F978804}" destId="{7D6E6449-5647-4D55-90D6-C77793FF79E1}" srcOrd="0" destOrd="0" presId="urn:microsoft.com/office/officeart/2018/5/layout/IconCircleLabelList"/>
    <dgm:cxn modelId="{27114E71-AB8C-46E4-B78B-8D10039AFC0C}" srcId="{E888E43D-E51E-413B-8408-6B2AAED15ED9}" destId="{67339BBD-C214-4B7B-9232-E44DC50BF7F4}" srcOrd="4" destOrd="0" parTransId="{ED4DB8BB-5B6E-451F-A305-3EC88354A8FF}" sibTransId="{14B1E94E-978C-4C4F-9E36-0A802496A8C8}"/>
    <dgm:cxn modelId="{7C41B974-475E-4467-91A7-5EC2BA63EDBB}" srcId="{E888E43D-E51E-413B-8408-6B2AAED15ED9}" destId="{3124DAB4-DEAB-4505-95B9-07D125647014}" srcOrd="3" destOrd="0" parTransId="{AC5A85B1-3C1F-4A54-A01A-7FB8FFB87055}" sibTransId="{758609B8-5EC6-4161-A0C9-BB51373A519B}"/>
    <dgm:cxn modelId="{2C0DE978-7A0F-41D5-8C76-7911723967F3}" type="presOf" srcId="{2982D90A-1CD3-4352-BD4D-D4A7736079F6}" destId="{07CC0339-337D-4B58-82A8-28EBA56324AE}" srcOrd="0" destOrd="0" presId="urn:microsoft.com/office/officeart/2018/5/layout/IconCircleLabelList"/>
    <dgm:cxn modelId="{CD224A7A-3A33-43D8-A417-4EF731B0925E}" srcId="{E888E43D-E51E-413B-8408-6B2AAED15ED9}" destId="{387D86AB-0DC5-46E2-800E-1A4FDB303BF0}" srcOrd="0" destOrd="0" parTransId="{3B00D0FF-3DA5-4B7A-A0A3-DE9662DB019F}" sibTransId="{6D4CE451-8374-4414-AFCE-A33B49E0FB7A}"/>
    <dgm:cxn modelId="{A733859C-C848-408C-AE48-8E4BA67BFFF9}" srcId="{E888E43D-E51E-413B-8408-6B2AAED15ED9}" destId="{F27ACCF7-D553-4AD6-9C23-C81D0F978804}" srcOrd="2" destOrd="0" parTransId="{030A1C38-8386-470E-82AF-DAB1728C8789}" sibTransId="{8B7FFEF5-1FB9-48AA-AE89-E07C7D4BFA5E}"/>
    <dgm:cxn modelId="{2713FE9E-4E14-4366-95DA-9F21B6F73FF1}" srcId="{E888E43D-E51E-413B-8408-6B2AAED15ED9}" destId="{0F6B61DF-F68E-4B4C-9744-3F2AE42390A5}" srcOrd="5" destOrd="0" parTransId="{CE6B361D-07EC-4ABB-AE6A-17EF320D745E}" sibTransId="{750C86E2-2E42-4B53-9A27-D8D244F03A6F}"/>
    <dgm:cxn modelId="{16DC9BA9-C2D0-4057-AF64-2E61497D827A}" type="presOf" srcId="{3124DAB4-DEAB-4505-95B9-07D125647014}" destId="{63DB0401-CF79-48A9-B4EB-4A2C1A8FCE5D}" srcOrd="0" destOrd="0" presId="urn:microsoft.com/office/officeart/2018/5/layout/IconCircleLabelList"/>
    <dgm:cxn modelId="{8226C5B2-E917-4044-A555-C79536B8917D}" type="presOf" srcId="{E888E43D-E51E-413B-8408-6B2AAED15ED9}" destId="{5EFE6FE0-C12D-4743-9F88-0198B1770E1D}" srcOrd="0" destOrd="0" presId="urn:microsoft.com/office/officeart/2018/5/layout/IconCircleLabelList"/>
    <dgm:cxn modelId="{FDEB05BB-A48B-47E3-A113-069B36D4DAD4}" type="presOf" srcId="{9C86CDE4-E564-4A8C-8793-5FF20C1BB204}" destId="{A9892377-5B3A-4DF4-8D07-573301337CC9}" srcOrd="0" destOrd="0" presId="urn:microsoft.com/office/officeart/2018/5/layout/IconCircleLabelList"/>
    <dgm:cxn modelId="{1F2802D5-9C3C-47B6-BE72-4F230CDC6810}" srcId="{E888E43D-E51E-413B-8408-6B2AAED15ED9}" destId="{C811C540-4BC2-4BF9-BDE6-A499CB0DAB7D}" srcOrd="6" destOrd="0" parTransId="{70D15E74-0393-4A4C-9666-175A1FDCE182}" sibTransId="{22A11107-AC3E-4324-BBD1-E020750801F5}"/>
    <dgm:cxn modelId="{66D7CFE6-905B-4F32-B920-C406C6AD50C3}" srcId="{E888E43D-E51E-413B-8408-6B2AAED15ED9}" destId="{9C86CDE4-E564-4A8C-8793-5FF20C1BB204}" srcOrd="1" destOrd="0" parTransId="{DFF6E99C-D08A-4A96-94A9-DEDD0B9B0951}" sibTransId="{7E420C21-930B-4DEB-B277-347C71461353}"/>
    <dgm:cxn modelId="{0823797A-4136-4F0C-97E1-975615B8FB72}" type="presParOf" srcId="{5EFE6FE0-C12D-4743-9F88-0198B1770E1D}" destId="{BF694EF1-5A3A-49C6-BE68-9BB698D7D244}" srcOrd="0" destOrd="0" presId="urn:microsoft.com/office/officeart/2018/5/layout/IconCircleLabelList"/>
    <dgm:cxn modelId="{AAE06CF4-8406-41A0-B99D-0E4424CE5AAE}" type="presParOf" srcId="{BF694EF1-5A3A-49C6-BE68-9BB698D7D244}" destId="{BE97B959-7911-4D61-9CB2-39878EAF600F}" srcOrd="0" destOrd="0" presId="urn:microsoft.com/office/officeart/2018/5/layout/IconCircleLabelList"/>
    <dgm:cxn modelId="{C621C13B-8AE7-4697-9396-380C206993B2}" type="presParOf" srcId="{BF694EF1-5A3A-49C6-BE68-9BB698D7D244}" destId="{526B7988-B627-4A6E-87F5-93C43309A2D8}" srcOrd="1" destOrd="0" presId="urn:microsoft.com/office/officeart/2018/5/layout/IconCircleLabelList"/>
    <dgm:cxn modelId="{FC6F490E-430A-4E5D-A1C1-CCBF151651BA}" type="presParOf" srcId="{BF694EF1-5A3A-49C6-BE68-9BB698D7D244}" destId="{737335F8-4826-4AEF-BB34-F48172E13C64}" srcOrd="2" destOrd="0" presId="urn:microsoft.com/office/officeart/2018/5/layout/IconCircleLabelList"/>
    <dgm:cxn modelId="{ECFFE4A2-AF94-4C0E-9200-A0C2B6C486F6}" type="presParOf" srcId="{BF694EF1-5A3A-49C6-BE68-9BB698D7D244}" destId="{2FAECFEA-CB05-42F5-9907-E6FF0004545D}" srcOrd="3" destOrd="0" presId="urn:microsoft.com/office/officeart/2018/5/layout/IconCircleLabelList"/>
    <dgm:cxn modelId="{346ABC19-61E1-467A-B404-46FDBD451F4C}" type="presParOf" srcId="{5EFE6FE0-C12D-4743-9F88-0198B1770E1D}" destId="{DCF29BF2-19B0-4A46-9FBF-1DFF7DAA82E8}" srcOrd="1" destOrd="0" presId="urn:microsoft.com/office/officeart/2018/5/layout/IconCircleLabelList"/>
    <dgm:cxn modelId="{A8E4CC13-0333-4AE5-B62F-B8094303C034}" type="presParOf" srcId="{5EFE6FE0-C12D-4743-9F88-0198B1770E1D}" destId="{371818CE-F04B-4C10-9B0B-8E291307A766}" srcOrd="2" destOrd="0" presId="urn:microsoft.com/office/officeart/2018/5/layout/IconCircleLabelList"/>
    <dgm:cxn modelId="{7F4B2EF6-8BEB-41A9-AB79-11675D61F994}" type="presParOf" srcId="{371818CE-F04B-4C10-9B0B-8E291307A766}" destId="{85F3705E-0F66-4112-B5B0-6E1E33F00E3B}" srcOrd="0" destOrd="0" presId="urn:microsoft.com/office/officeart/2018/5/layout/IconCircleLabelList"/>
    <dgm:cxn modelId="{C4F5CBD1-C759-4DD6-9527-AAB8ED55467C}" type="presParOf" srcId="{371818CE-F04B-4C10-9B0B-8E291307A766}" destId="{9462D819-CC64-4C91-BD94-9A24781DA788}" srcOrd="1" destOrd="0" presId="urn:microsoft.com/office/officeart/2018/5/layout/IconCircleLabelList"/>
    <dgm:cxn modelId="{F706DC3F-170A-4ECC-BBB8-3106C1FA6537}" type="presParOf" srcId="{371818CE-F04B-4C10-9B0B-8E291307A766}" destId="{D19085C9-0C89-4CB4-AF53-7AED053DD227}" srcOrd="2" destOrd="0" presId="urn:microsoft.com/office/officeart/2018/5/layout/IconCircleLabelList"/>
    <dgm:cxn modelId="{96746F9E-7D53-43C9-857D-929A8BDB6D34}" type="presParOf" srcId="{371818CE-F04B-4C10-9B0B-8E291307A766}" destId="{A9892377-5B3A-4DF4-8D07-573301337CC9}" srcOrd="3" destOrd="0" presId="urn:microsoft.com/office/officeart/2018/5/layout/IconCircleLabelList"/>
    <dgm:cxn modelId="{0595969F-F986-4423-B98D-6DAC11895878}" type="presParOf" srcId="{5EFE6FE0-C12D-4743-9F88-0198B1770E1D}" destId="{6E36C4D8-D4DC-43D7-A9A3-4A6ACB0C1010}" srcOrd="3" destOrd="0" presId="urn:microsoft.com/office/officeart/2018/5/layout/IconCircleLabelList"/>
    <dgm:cxn modelId="{6332CF51-A27A-4DC2-8248-15523DBE8836}" type="presParOf" srcId="{5EFE6FE0-C12D-4743-9F88-0198B1770E1D}" destId="{073AB871-4B2F-4136-8E0B-EC966CB2AB58}" srcOrd="4" destOrd="0" presId="urn:microsoft.com/office/officeart/2018/5/layout/IconCircleLabelList"/>
    <dgm:cxn modelId="{34D8D0D2-E054-4D64-AC35-8ADDBB924BEC}" type="presParOf" srcId="{073AB871-4B2F-4136-8E0B-EC966CB2AB58}" destId="{7D090D28-FF09-4CEC-B2CA-6A7AFDFEA318}" srcOrd="0" destOrd="0" presId="urn:microsoft.com/office/officeart/2018/5/layout/IconCircleLabelList"/>
    <dgm:cxn modelId="{FED21DEF-4BCD-433C-AE39-6732D12D7B67}" type="presParOf" srcId="{073AB871-4B2F-4136-8E0B-EC966CB2AB58}" destId="{8A9F9037-EA1D-402E-9D27-B73872E7EA98}" srcOrd="1" destOrd="0" presId="urn:microsoft.com/office/officeart/2018/5/layout/IconCircleLabelList"/>
    <dgm:cxn modelId="{0D95608D-77C5-41F7-A2DA-B72059D544E2}" type="presParOf" srcId="{073AB871-4B2F-4136-8E0B-EC966CB2AB58}" destId="{CE3C3E9C-03AD-4C21-9DF2-76B24FE7B78B}" srcOrd="2" destOrd="0" presId="urn:microsoft.com/office/officeart/2018/5/layout/IconCircleLabelList"/>
    <dgm:cxn modelId="{F17EB79C-E82C-4F83-87AE-51B1B8459704}" type="presParOf" srcId="{073AB871-4B2F-4136-8E0B-EC966CB2AB58}" destId="{7D6E6449-5647-4D55-90D6-C77793FF79E1}" srcOrd="3" destOrd="0" presId="urn:microsoft.com/office/officeart/2018/5/layout/IconCircleLabelList"/>
    <dgm:cxn modelId="{35C9421A-CF6F-40B2-8FAC-2E613267961F}" type="presParOf" srcId="{5EFE6FE0-C12D-4743-9F88-0198B1770E1D}" destId="{7A42EBA1-A27D-482D-88C3-1F079A61DE64}" srcOrd="5" destOrd="0" presId="urn:microsoft.com/office/officeart/2018/5/layout/IconCircleLabelList"/>
    <dgm:cxn modelId="{06B1FFDA-82D9-4F1F-B283-AB68D90779CA}" type="presParOf" srcId="{5EFE6FE0-C12D-4743-9F88-0198B1770E1D}" destId="{C554E0D1-BBE2-48D5-B950-3DE9C58DCC69}" srcOrd="6" destOrd="0" presId="urn:microsoft.com/office/officeart/2018/5/layout/IconCircleLabelList"/>
    <dgm:cxn modelId="{79B2EC59-4511-4DF5-B94E-6AA5ACB97A39}" type="presParOf" srcId="{C554E0D1-BBE2-48D5-B950-3DE9C58DCC69}" destId="{076205FD-6746-4E69-ACF8-476F8959E65A}" srcOrd="0" destOrd="0" presId="urn:microsoft.com/office/officeart/2018/5/layout/IconCircleLabelList"/>
    <dgm:cxn modelId="{BE400CEA-801B-4D5B-A517-DBDE67ABE0BA}" type="presParOf" srcId="{C554E0D1-BBE2-48D5-B950-3DE9C58DCC69}" destId="{C9D4BF6C-5EEF-4BDB-B02A-FF28F8EB3DBB}" srcOrd="1" destOrd="0" presId="urn:microsoft.com/office/officeart/2018/5/layout/IconCircleLabelList"/>
    <dgm:cxn modelId="{ABBC9C26-A838-497F-9995-8DE54B47769A}" type="presParOf" srcId="{C554E0D1-BBE2-48D5-B950-3DE9C58DCC69}" destId="{001BE1DA-DBA4-46E5-ABD3-C06BE0037F59}" srcOrd="2" destOrd="0" presId="urn:microsoft.com/office/officeart/2018/5/layout/IconCircleLabelList"/>
    <dgm:cxn modelId="{12B4CCEA-4BBA-49E9-BEB2-D138866E55AB}" type="presParOf" srcId="{C554E0D1-BBE2-48D5-B950-3DE9C58DCC69}" destId="{63DB0401-CF79-48A9-B4EB-4A2C1A8FCE5D}" srcOrd="3" destOrd="0" presId="urn:microsoft.com/office/officeart/2018/5/layout/IconCircleLabelList"/>
    <dgm:cxn modelId="{BA7C1EE0-4B1E-4F4B-AB91-1D0DE2DD3211}" type="presParOf" srcId="{5EFE6FE0-C12D-4743-9F88-0198B1770E1D}" destId="{D929AB13-2A07-41D9-A753-A3AE1F892BAA}" srcOrd="7" destOrd="0" presId="urn:microsoft.com/office/officeart/2018/5/layout/IconCircleLabelList"/>
    <dgm:cxn modelId="{C69E3015-7FBB-47F7-8D5A-91D022E28B98}" type="presParOf" srcId="{5EFE6FE0-C12D-4743-9F88-0198B1770E1D}" destId="{34F79E68-F86E-450B-A721-176091DA28EB}" srcOrd="8" destOrd="0" presId="urn:microsoft.com/office/officeart/2018/5/layout/IconCircleLabelList"/>
    <dgm:cxn modelId="{3980E122-B0C1-4D07-8BFE-8D2B7A527772}" type="presParOf" srcId="{34F79E68-F86E-450B-A721-176091DA28EB}" destId="{990C55F1-647B-421D-83D8-5224A341DA7D}" srcOrd="0" destOrd="0" presId="urn:microsoft.com/office/officeart/2018/5/layout/IconCircleLabelList"/>
    <dgm:cxn modelId="{07117655-D32A-4AE0-8897-C690571F9E4C}" type="presParOf" srcId="{34F79E68-F86E-450B-A721-176091DA28EB}" destId="{D175427C-BBB1-4561-B48D-92CC3406037E}" srcOrd="1" destOrd="0" presId="urn:microsoft.com/office/officeart/2018/5/layout/IconCircleLabelList"/>
    <dgm:cxn modelId="{9F8469C4-4555-4FE3-BEE2-723487FD707F}" type="presParOf" srcId="{34F79E68-F86E-450B-A721-176091DA28EB}" destId="{0F449232-C8B4-4C32-A7DA-B8F488EB2597}" srcOrd="2" destOrd="0" presId="urn:microsoft.com/office/officeart/2018/5/layout/IconCircleLabelList"/>
    <dgm:cxn modelId="{7A102794-0253-4A09-B5F2-34E75832B3D1}" type="presParOf" srcId="{34F79E68-F86E-450B-A721-176091DA28EB}" destId="{71D758AA-F6D9-4D02-892C-A9FF6B9C80FE}" srcOrd="3" destOrd="0" presId="urn:microsoft.com/office/officeart/2018/5/layout/IconCircleLabelList"/>
    <dgm:cxn modelId="{5B4EB023-9570-4854-8A0E-E15D6713F0B5}" type="presParOf" srcId="{5EFE6FE0-C12D-4743-9F88-0198B1770E1D}" destId="{023122DD-853A-4C1F-90CF-812C206C67AA}" srcOrd="9" destOrd="0" presId="urn:microsoft.com/office/officeart/2018/5/layout/IconCircleLabelList"/>
    <dgm:cxn modelId="{E04C6329-52EE-426A-87EF-873839B3466A}" type="presParOf" srcId="{5EFE6FE0-C12D-4743-9F88-0198B1770E1D}" destId="{B4D745FF-FA5F-4B11-B9F1-2DAB62CE1340}" srcOrd="10" destOrd="0" presId="urn:microsoft.com/office/officeart/2018/5/layout/IconCircleLabelList"/>
    <dgm:cxn modelId="{873EC221-6B90-4AC7-ABAB-E4B715012A9A}" type="presParOf" srcId="{B4D745FF-FA5F-4B11-B9F1-2DAB62CE1340}" destId="{3A742B00-DAE6-4F13-BCAE-2FDA22B35ACA}" srcOrd="0" destOrd="0" presId="urn:microsoft.com/office/officeart/2018/5/layout/IconCircleLabelList"/>
    <dgm:cxn modelId="{787E9597-00DD-4BA4-BD2A-41D67DEB28CE}" type="presParOf" srcId="{B4D745FF-FA5F-4B11-B9F1-2DAB62CE1340}" destId="{0230C097-36EA-4B8C-8A41-E72853481987}" srcOrd="1" destOrd="0" presId="urn:microsoft.com/office/officeart/2018/5/layout/IconCircleLabelList"/>
    <dgm:cxn modelId="{2537BE0B-ED1E-4193-AC1C-3D6F83891763}" type="presParOf" srcId="{B4D745FF-FA5F-4B11-B9F1-2DAB62CE1340}" destId="{20872128-AA52-49D7-B045-1F375208E90A}" srcOrd="2" destOrd="0" presId="urn:microsoft.com/office/officeart/2018/5/layout/IconCircleLabelList"/>
    <dgm:cxn modelId="{5CEB1857-6888-4A12-98DF-83D93A08302F}" type="presParOf" srcId="{B4D745FF-FA5F-4B11-B9F1-2DAB62CE1340}" destId="{0F4DB3A9-5ED6-44C8-95A0-CC8187F2D400}" srcOrd="3" destOrd="0" presId="urn:microsoft.com/office/officeart/2018/5/layout/IconCircleLabelList"/>
    <dgm:cxn modelId="{E07BBBAA-57AA-4D37-9D70-9D1390BF66FE}" type="presParOf" srcId="{5EFE6FE0-C12D-4743-9F88-0198B1770E1D}" destId="{6C6BD1C3-6B7E-4E52-9E09-DB15F206F6BD}" srcOrd="11" destOrd="0" presId="urn:microsoft.com/office/officeart/2018/5/layout/IconCircleLabelList"/>
    <dgm:cxn modelId="{88CE2A9D-B370-42A7-B2D3-FF79281A9AB3}" type="presParOf" srcId="{5EFE6FE0-C12D-4743-9F88-0198B1770E1D}" destId="{24631507-4DB6-4EBD-A370-FE635917300C}" srcOrd="12" destOrd="0" presId="urn:microsoft.com/office/officeart/2018/5/layout/IconCircleLabelList"/>
    <dgm:cxn modelId="{BCD610BF-03CC-4382-AC2F-08CD4FE9DB4A}" type="presParOf" srcId="{24631507-4DB6-4EBD-A370-FE635917300C}" destId="{FD7854D8-D893-4DDA-A486-DA3EB4933765}" srcOrd="0" destOrd="0" presId="urn:microsoft.com/office/officeart/2018/5/layout/IconCircleLabelList"/>
    <dgm:cxn modelId="{A3D230FE-ECA4-4CB4-8802-951F18F53D87}" type="presParOf" srcId="{24631507-4DB6-4EBD-A370-FE635917300C}" destId="{FFCBABFC-45BF-446E-8499-C70D7919929D}" srcOrd="1" destOrd="0" presId="urn:microsoft.com/office/officeart/2018/5/layout/IconCircleLabelList"/>
    <dgm:cxn modelId="{1916BC92-CF99-4A82-A34A-00DAF41CBB66}" type="presParOf" srcId="{24631507-4DB6-4EBD-A370-FE635917300C}" destId="{4D302A67-DB57-4846-A6B0-A1DCD16F1D46}" srcOrd="2" destOrd="0" presId="urn:microsoft.com/office/officeart/2018/5/layout/IconCircleLabelList"/>
    <dgm:cxn modelId="{CB149193-EFFF-4916-AC84-0150AC3959A0}" type="presParOf" srcId="{24631507-4DB6-4EBD-A370-FE635917300C}" destId="{6FABB806-D90B-4DB8-BBDB-954B53E0F07C}" srcOrd="3" destOrd="0" presId="urn:microsoft.com/office/officeart/2018/5/layout/IconCircleLabelList"/>
    <dgm:cxn modelId="{936357BB-DE2B-4AE5-8C0A-92F3AAE7C848}" type="presParOf" srcId="{5EFE6FE0-C12D-4743-9F88-0198B1770E1D}" destId="{ABC8D6B2-0838-4227-88B0-648D90F91471}" srcOrd="13" destOrd="0" presId="urn:microsoft.com/office/officeart/2018/5/layout/IconCircleLabelList"/>
    <dgm:cxn modelId="{DB557261-118B-4925-A06D-BFE5A717AF00}" type="presParOf" srcId="{5EFE6FE0-C12D-4743-9F88-0198B1770E1D}" destId="{5C6F86CC-FC82-489E-9306-0888BFE8C7DC}" srcOrd="14" destOrd="0" presId="urn:microsoft.com/office/officeart/2018/5/layout/IconCircleLabelList"/>
    <dgm:cxn modelId="{4F511957-1E29-41D9-8B91-C4A70C8F69E8}" type="presParOf" srcId="{5C6F86CC-FC82-489E-9306-0888BFE8C7DC}" destId="{2F39FA03-8DAF-4A30-9A18-D3ED129FB38F}" srcOrd="0" destOrd="0" presId="urn:microsoft.com/office/officeart/2018/5/layout/IconCircleLabelList"/>
    <dgm:cxn modelId="{A120ED5B-F772-459E-A4BE-238222F4D56F}" type="presParOf" srcId="{5C6F86CC-FC82-489E-9306-0888BFE8C7DC}" destId="{81195488-9EB9-4A81-BE62-53580A1106AD}" srcOrd="1" destOrd="0" presId="urn:microsoft.com/office/officeart/2018/5/layout/IconCircleLabelList"/>
    <dgm:cxn modelId="{6F918229-680E-40DA-94DC-5A319F81F2D5}" type="presParOf" srcId="{5C6F86CC-FC82-489E-9306-0888BFE8C7DC}" destId="{0091AEF3-1C98-4FE7-B3DF-80744CB55D14}" srcOrd="2" destOrd="0" presId="urn:microsoft.com/office/officeart/2018/5/layout/IconCircleLabelList"/>
    <dgm:cxn modelId="{1DD755DB-7E01-4954-91C0-686492A4FF95}" type="presParOf" srcId="{5C6F86CC-FC82-489E-9306-0888BFE8C7DC}" destId="{07CC0339-337D-4B58-82A8-28EBA56324AE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CF93AA-AE29-44DB-A045-7064B7A3F83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37B73F6-6570-485C-AA82-981DC557221C}">
      <dgm:prSet/>
      <dgm:spPr/>
      <dgm:t>
        <a:bodyPr/>
        <a:lstStyle/>
        <a:p>
          <a:r>
            <a:rPr lang="en-US"/>
            <a:t>Goal: Improve website visibility on search engines.</a:t>
          </a:r>
        </a:p>
      </dgm:t>
    </dgm:pt>
    <dgm:pt modelId="{53A18A9C-DCF6-4860-87A7-6E9A3E83CB16}" type="parTrans" cxnId="{35D2178C-B262-49BC-9427-AB840F5E7CF1}">
      <dgm:prSet/>
      <dgm:spPr/>
      <dgm:t>
        <a:bodyPr/>
        <a:lstStyle/>
        <a:p>
          <a:endParaRPr lang="en-US"/>
        </a:p>
      </dgm:t>
    </dgm:pt>
    <dgm:pt modelId="{7F085953-73FB-4E8B-AA65-E129AB361BEC}" type="sibTrans" cxnId="{35D2178C-B262-49BC-9427-AB840F5E7CF1}">
      <dgm:prSet/>
      <dgm:spPr/>
      <dgm:t>
        <a:bodyPr/>
        <a:lstStyle/>
        <a:p>
          <a:endParaRPr lang="en-US"/>
        </a:p>
      </dgm:t>
    </dgm:pt>
    <dgm:pt modelId="{B8744839-3685-48EF-8A37-D951F76DF25B}">
      <dgm:prSet/>
      <dgm:spPr/>
      <dgm:t>
        <a:bodyPr/>
        <a:lstStyle/>
        <a:p>
          <a:r>
            <a:rPr lang="en-US"/>
            <a:t>Techniques: Keyword Research, On-page SEO, Off-page SEO, Technical SEO</a:t>
          </a:r>
        </a:p>
      </dgm:t>
    </dgm:pt>
    <dgm:pt modelId="{D924D1B3-EEB4-49B0-B718-8F952DC922C6}" type="parTrans" cxnId="{274CEC8A-4BA9-41F0-AC20-CBBB520DCE82}">
      <dgm:prSet/>
      <dgm:spPr/>
      <dgm:t>
        <a:bodyPr/>
        <a:lstStyle/>
        <a:p>
          <a:endParaRPr lang="en-US"/>
        </a:p>
      </dgm:t>
    </dgm:pt>
    <dgm:pt modelId="{B6F7688B-C9B5-4D14-B36C-F4B9AFB1A81E}" type="sibTrans" cxnId="{274CEC8A-4BA9-41F0-AC20-CBBB520DCE82}">
      <dgm:prSet/>
      <dgm:spPr/>
      <dgm:t>
        <a:bodyPr/>
        <a:lstStyle/>
        <a:p>
          <a:endParaRPr lang="en-US"/>
        </a:p>
      </dgm:t>
    </dgm:pt>
    <dgm:pt modelId="{B375ED84-10E9-4CB1-AA5D-23D8A15E518D}">
      <dgm:prSet/>
      <dgm:spPr/>
      <dgm:t>
        <a:bodyPr/>
        <a:lstStyle/>
        <a:p>
          <a:r>
            <a:rPr lang="en-US"/>
            <a:t>Benefits: Higher organic traffic, better credibility, long-term results.</a:t>
          </a:r>
        </a:p>
      </dgm:t>
    </dgm:pt>
    <dgm:pt modelId="{8A5710FF-CAF5-4827-BDCF-65AE4D28D2F2}" type="parTrans" cxnId="{780A686A-05EA-423D-9D34-22A5EC6E8431}">
      <dgm:prSet/>
      <dgm:spPr/>
      <dgm:t>
        <a:bodyPr/>
        <a:lstStyle/>
        <a:p>
          <a:endParaRPr lang="en-US"/>
        </a:p>
      </dgm:t>
    </dgm:pt>
    <dgm:pt modelId="{633E4E97-BABF-44FF-9FC5-4A1CC01D525B}" type="sibTrans" cxnId="{780A686A-05EA-423D-9D34-22A5EC6E8431}">
      <dgm:prSet/>
      <dgm:spPr/>
      <dgm:t>
        <a:bodyPr/>
        <a:lstStyle/>
        <a:p>
          <a:endParaRPr lang="en-US"/>
        </a:p>
      </dgm:t>
    </dgm:pt>
    <dgm:pt modelId="{277B9AA0-11E9-4681-8737-587D89393AA7}" type="pres">
      <dgm:prSet presAssocID="{99CF93AA-AE29-44DB-A045-7064B7A3F830}" presName="root" presStyleCnt="0">
        <dgm:presLayoutVars>
          <dgm:dir/>
          <dgm:resizeHandles val="exact"/>
        </dgm:presLayoutVars>
      </dgm:prSet>
      <dgm:spPr/>
    </dgm:pt>
    <dgm:pt modelId="{13A11794-82B2-44CA-A8B7-D9E7EF638BEA}" type="pres">
      <dgm:prSet presAssocID="{C37B73F6-6570-485C-AA82-981DC557221C}" presName="compNode" presStyleCnt="0"/>
      <dgm:spPr/>
    </dgm:pt>
    <dgm:pt modelId="{73B5DB40-BA0F-4BBE-89B3-F859BD5F6205}" type="pres">
      <dgm:prSet presAssocID="{C37B73F6-6570-485C-AA82-981DC557221C}" presName="bgRect" presStyleLbl="bgShp" presStyleIdx="0" presStyleCnt="3"/>
      <dgm:spPr/>
    </dgm:pt>
    <dgm:pt modelId="{6717C0BB-50B5-43A3-AF0B-427F891244FD}" type="pres">
      <dgm:prSet presAssocID="{C37B73F6-6570-485C-AA82-981DC557221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"/>
        </a:ext>
      </dgm:extLst>
    </dgm:pt>
    <dgm:pt modelId="{7E189BDC-8DF5-49A0-BEC2-2C3FF6449133}" type="pres">
      <dgm:prSet presAssocID="{C37B73F6-6570-485C-AA82-981DC557221C}" presName="spaceRect" presStyleCnt="0"/>
      <dgm:spPr/>
    </dgm:pt>
    <dgm:pt modelId="{13A38CCB-208C-4E7D-BABF-731D45284B9D}" type="pres">
      <dgm:prSet presAssocID="{C37B73F6-6570-485C-AA82-981DC557221C}" presName="parTx" presStyleLbl="revTx" presStyleIdx="0" presStyleCnt="3">
        <dgm:presLayoutVars>
          <dgm:chMax val="0"/>
          <dgm:chPref val="0"/>
        </dgm:presLayoutVars>
      </dgm:prSet>
      <dgm:spPr/>
    </dgm:pt>
    <dgm:pt modelId="{2288CEBB-74AA-4EB1-81CD-1FFA99492CA5}" type="pres">
      <dgm:prSet presAssocID="{7F085953-73FB-4E8B-AA65-E129AB361BEC}" presName="sibTrans" presStyleCnt="0"/>
      <dgm:spPr/>
    </dgm:pt>
    <dgm:pt modelId="{901F91C5-D210-4540-B28A-A5F8BD6486C1}" type="pres">
      <dgm:prSet presAssocID="{B8744839-3685-48EF-8A37-D951F76DF25B}" presName="compNode" presStyleCnt="0"/>
      <dgm:spPr/>
    </dgm:pt>
    <dgm:pt modelId="{9D1E4594-2714-4104-A401-D29020FEEDA5}" type="pres">
      <dgm:prSet presAssocID="{B8744839-3685-48EF-8A37-D951F76DF25B}" presName="bgRect" presStyleLbl="bgShp" presStyleIdx="1" presStyleCnt="3"/>
      <dgm:spPr/>
    </dgm:pt>
    <dgm:pt modelId="{DF537D59-D9AF-44B8-A11D-D8E867642ADA}" type="pres">
      <dgm:prSet presAssocID="{B8744839-3685-48EF-8A37-D951F76DF25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74CB8D5C-7282-4F09-B47B-38236BEFE094}" type="pres">
      <dgm:prSet presAssocID="{B8744839-3685-48EF-8A37-D951F76DF25B}" presName="spaceRect" presStyleCnt="0"/>
      <dgm:spPr/>
    </dgm:pt>
    <dgm:pt modelId="{05BE0D58-544A-4019-B2F3-9D4720CD9758}" type="pres">
      <dgm:prSet presAssocID="{B8744839-3685-48EF-8A37-D951F76DF25B}" presName="parTx" presStyleLbl="revTx" presStyleIdx="1" presStyleCnt="3">
        <dgm:presLayoutVars>
          <dgm:chMax val="0"/>
          <dgm:chPref val="0"/>
        </dgm:presLayoutVars>
      </dgm:prSet>
      <dgm:spPr/>
    </dgm:pt>
    <dgm:pt modelId="{A082C43C-8AB7-4E9B-9782-1FDB387ECB6D}" type="pres">
      <dgm:prSet presAssocID="{B6F7688B-C9B5-4D14-B36C-F4B9AFB1A81E}" presName="sibTrans" presStyleCnt="0"/>
      <dgm:spPr/>
    </dgm:pt>
    <dgm:pt modelId="{42DAB1AD-EE12-4CDF-850B-6F480A7CF207}" type="pres">
      <dgm:prSet presAssocID="{B375ED84-10E9-4CB1-AA5D-23D8A15E518D}" presName="compNode" presStyleCnt="0"/>
      <dgm:spPr/>
    </dgm:pt>
    <dgm:pt modelId="{166C6A43-D274-4F07-8C2F-9D93B40EF759}" type="pres">
      <dgm:prSet presAssocID="{B375ED84-10E9-4CB1-AA5D-23D8A15E518D}" presName="bgRect" presStyleLbl="bgShp" presStyleIdx="2" presStyleCnt="3"/>
      <dgm:spPr/>
    </dgm:pt>
    <dgm:pt modelId="{14BA0E92-AFB3-4D7D-9E7F-890510B58EDE}" type="pres">
      <dgm:prSet presAssocID="{B375ED84-10E9-4CB1-AA5D-23D8A15E518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ignal"/>
        </a:ext>
      </dgm:extLst>
    </dgm:pt>
    <dgm:pt modelId="{31CE1819-F208-4A16-8B6E-130416491BD9}" type="pres">
      <dgm:prSet presAssocID="{B375ED84-10E9-4CB1-AA5D-23D8A15E518D}" presName="spaceRect" presStyleCnt="0"/>
      <dgm:spPr/>
    </dgm:pt>
    <dgm:pt modelId="{478E4D8F-15A0-42F1-95DC-F435674B7904}" type="pres">
      <dgm:prSet presAssocID="{B375ED84-10E9-4CB1-AA5D-23D8A15E518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52563F0E-C65A-437F-A98A-289689F07775}" type="presOf" srcId="{B375ED84-10E9-4CB1-AA5D-23D8A15E518D}" destId="{478E4D8F-15A0-42F1-95DC-F435674B7904}" srcOrd="0" destOrd="0" presId="urn:microsoft.com/office/officeart/2018/2/layout/IconVerticalSolidList"/>
    <dgm:cxn modelId="{780A686A-05EA-423D-9D34-22A5EC6E8431}" srcId="{99CF93AA-AE29-44DB-A045-7064B7A3F830}" destId="{B375ED84-10E9-4CB1-AA5D-23D8A15E518D}" srcOrd="2" destOrd="0" parTransId="{8A5710FF-CAF5-4827-BDCF-65AE4D28D2F2}" sibTransId="{633E4E97-BABF-44FF-9FC5-4A1CC01D525B}"/>
    <dgm:cxn modelId="{F2863F51-CA2A-4071-AEBD-DE00DB4C8123}" type="presOf" srcId="{B8744839-3685-48EF-8A37-D951F76DF25B}" destId="{05BE0D58-544A-4019-B2F3-9D4720CD9758}" srcOrd="0" destOrd="0" presId="urn:microsoft.com/office/officeart/2018/2/layout/IconVerticalSolidList"/>
    <dgm:cxn modelId="{274CEC8A-4BA9-41F0-AC20-CBBB520DCE82}" srcId="{99CF93AA-AE29-44DB-A045-7064B7A3F830}" destId="{B8744839-3685-48EF-8A37-D951F76DF25B}" srcOrd="1" destOrd="0" parTransId="{D924D1B3-EEB4-49B0-B718-8F952DC922C6}" sibTransId="{B6F7688B-C9B5-4D14-B36C-F4B9AFB1A81E}"/>
    <dgm:cxn modelId="{35D2178C-B262-49BC-9427-AB840F5E7CF1}" srcId="{99CF93AA-AE29-44DB-A045-7064B7A3F830}" destId="{C37B73F6-6570-485C-AA82-981DC557221C}" srcOrd="0" destOrd="0" parTransId="{53A18A9C-DCF6-4860-87A7-6E9A3E83CB16}" sibTransId="{7F085953-73FB-4E8B-AA65-E129AB361BEC}"/>
    <dgm:cxn modelId="{72C48BC1-9728-44C2-BD47-51AEC1E5CB99}" type="presOf" srcId="{99CF93AA-AE29-44DB-A045-7064B7A3F830}" destId="{277B9AA0-11E9-4681-8737-587D89393AA7}" srcOrd="0" destOrd="0" presId="urn:microsoft.com/office/officeart/2018/2/layout/IconVerticalSolidList"/>
    <dgm:cxn modelId="{F20E56D6-5C6A-4C3A-9975-1FB461755B77}" type="presOf" srcId="{C37B73F6-6570-485C-AA82-981DC557221C}" destId="{13A38CCB-208C-4E7D-BABF-731D45284B9D}" srcOrd="0" destOrd="0" presId="urn:microsoft.com/office/officeart/2018/2/layout/IconVerticalSolidList"/>
    <dgm:cxn modelId="{9D4216D6-BF0D-4A1D-8759-35E22DD45FFF}" type="presParOf" srcId="{277B9AA0-11E9-4681-8737-587D89393AA7}" destId="{13A11794-82B2-44CA-A8B7-D9E7EF638BEA}" srcOrd="0" destOrd="0" presId="urn:microsoft.com/office/officeart/2018/2/layout/IconVerticalSolidList"/>
    <dgm:cxn modelId="{9AE956B0-5D14-4641-B58B-F03E87F67E4B}" type="presParOf" srcId="{13A11794-82B2-44CA-A8B7-D9E7EF638BEA}" destId="{73B5DB40-BA0F-4BBE-89B3-F859BD5F6205}" srcOrd="0" destOrd="0" presId="urn:microsoft.com/office/officeart/2018/2/layout/IconVerticalSolidList"/>
    <dgm:cxn modelId="{FFF04D81-223A-446B-AB88-3DDD7110281C}" type="presParOf" srcId="{13A11794-82B2-44CA-A8B7-D9E7EF638BEA}" destId="{6717C0BB-50B5-43A3-AF0B-427F891244FD}" srcOrd="1" destOrd="0" presId="urn:microsoft.com/office/officeart/2018/2/layout/IconVerticalSolidList"/>
    <dgm:cxn modelId="{C62FC4F3-793B-4C79-AC56-72E8151A7AAC}" type="presParOf" srcId="{13A11794-82B2-44CA-A8B7-D9E7EF638BEA}" destId="{7E189BDC-8DF5-49A0-BEC2-2C3FF6449133}" srcOrd="2" destOrd="0" presId="urn:microsoft.com/office/officeart/2018/2/layout/IconVerticalSolidList"/>
    <dgm:cxn modelId="{BF98498A-8C96-4391-A859-3C8A33AD0FE8}" type="presParOf" srcId="{13A11794-82B2-44CA-A8B7-D9E7EF638BEA}" destId="{13A38CCB-208C-4E7D-BABF-731D45284B9D}" srcOrd="3" destOrd="0" presId="urn:microsoft.com/office/officeart/2018/2/layout/IconVerticalSolidList"/>
    <dgm:cxn modelId="{55CFDF10-9B40-4554-86B2-DD732F53D8D2}" type="presParOf" srcId="{277B9AA0-11E9-4681-8737-587D89393AA7}" destId="{2288CEBB-74AA-4EB1-81CD-1FFA99492CA5}" srcOrd="1" destOrd="0" presId="urn:microsoft.com/office/officeart/2018/2/layout/IconVerticalSolidList"/>
    <dgm:cxn modelId="{ACEBD610-1206-4112-9873-694DCC3429CF}" type="presParOf" srcId="{277B9AA0-11E9-4681-8737-587D89393AA7}" destId="{901F91C5-D210-4540-B28A-A5F8BD6486C1}" srcOrd="2" destOrd="0" presId="urn:microsoft.com/office/officeart/2018/2/layout/IconVerticalSolidList"/>
    <dgm:cxn modelId="{FF100167-54B0-4A9B-88A5-0AAD3B7F35D4}" type="presParOf" srcId="{901F91C5-D210-4540-B28A-A5F8BD6486C1}" destId="{9D1E4594-2714-4104-A401-D29020FEEDA5}" srcOrd="0" destOrd="0" presId="urn:microsoft.com/office/officeart/2018/2/layout/IconVerticalSolidList"/>
    <dgm:cxn modelId="{3032C6E8-FDB9-4AB6-B4E7-61B3BFA349B0}" type="presParOf" srcId="{901F91C5-D210-4540-B28A-A5F8BD6486C1}" destId="{DF537D59-D9AF-44B8-A11D-D8E867642ADA}" srcOrd="1" destOrd="0" presId="urn:microsoft.com/office/officeart/2018/2/layout/IconVerticalSolidList"/>
    <dgm:cxn modelId="{1168B611-B254-4045-819C-8BDD42B09A19}" type="presParOf" srcId="{901F91C5-D210-4540-B28A-A5F8BD6486C1}" destId="{74CB8D5C-7282-4F09-B47B-38236BEFE094}" srcOrd="2" destOrd="0" presId="urn:microsoft.com/office/officeart/2018/2/layout/IconVerticalSolidList"/>
    <dgm:cxn modelId="{40033745-EAB4-4426-808D-2C7D6E759CB9}" type="presParOf" srcId="{901F91C5-D210-4540-B28A-A5F8BD6486C1}" destId="{05BE0D58-544A-4019-B2F3-9D4720CD9758}" srcOrd="3" destOrd="0" presId="urn:microsoft.com/office/officeart/2018/2/layout/IconVerticalSolidList"/>
    <dgm:cxn modelId="{9BADBDA8-37A3-4114-87B5-647A502B1364}" type="presParOf" srcId="{277B9AA0-11E9-4681-8737-587D89393AA7}" destId="{A082C43C-8AB7-4E9B-9782-1FDB387ECB6D}" srcOrd="3" destOrd="0" presId="urn:microsoft.com/office/officeart/2018/2/layout/IconVerticalSolidList"/>
    <dgm:cxn modelId="{C084FA31-AECB-45D8-9E3C-33D7733CC337}" type="presParOf" srcId="{277B9AA0-11E9-4681-8737-587D89393AA7}" destId="{42DAB1AD-EE12-4CDF-850B-6F480A7CF207}" srcOrd="4" destOrd="0" presId="urn:microsoft.com/office/officeart/2018/2/layout/IconVerticalSolidList"/>
    <dgm:cxn modelId="{72ABC421-A84B-4E59-BDC7-9EE2C4A8C889}" type="presParOf" srcId="{42DAB1AD-EE12-4CDF-850B-6F480A7CF207}" destId="{166C6A43-D274-4F07-8C2F-9D93B40EF759}" srcOrd="0" destOrd="0" presId="urn:microsoft.com/office/officeart/2018/2/layout/IconVerticalSolidList"/>
    <dgm:cxn modelId="{757C64B8-5578-4F4C-B89F-6F3E86E1EBB7}" type="presParOf" srcId="{42DAB1AD-EE12-4CDF-850B-6F480A7CF207}" destId="{14BA0E92-AFB3-4D7D-9E7F-890510B58EDE}" srcOrd="1" destOrd="0" presId="urn:microsoft.com/office/officeart/2018/2/layout/IconVerticalSolidList"/>
    <dgm:cxn modelId="{2A4BFD2C-B9D7-4FCC-A3F8-D6D8C9E7CA4B}" type="presParOf" srcId="{42DAB1AD-EE12-4CDF-850B-6F480A7CF207}" destId="{31CE1819-F208-4A16-8B6E-130416491BD9}" srcOrd="2" destOrd="0" presId="urn:microsoft.com/office/officeart/2018/2/layout/IconVerticalSolidList"/>
    <dgm:cxn modelId="{8FD7CCA4-C31A-4B51-B2C7-60FA7E6DF761}" type="presParOf" srcId="{42DAB1AD-EE12-4CDF-850B-6F480A7CF207}" destId="{478E4D8F-15A0-42F1-95DC-F435674B790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EC4CEC-E526-4D28-A9B9-929110BD2867}" type="doc">
      <dgm:prSet loTypeId="urn:microsoft.com/office/officeart/2005/8/layout/cycle1" loCatId="cycle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EC9157C-B1F1-4ED1-86F9-889CE243D09C}">
      <dgm:prSet/>
      <dgm:spPr/>
      <dgm:t>
        <a:bodyPr/>
        <a:lstStyle/>
        <a:p>
          <a:r>
            <a:rPr lang="en-US"/>
            <a:t>Paid advertising on search engines.</a:t>
          </a:r>
        </a:p>
      </dgm:t>
    </dgm:pt>
    <dgm:pt modelId="{3A01F915-7A31-4E39-94AE-4DF42D47CF00}" type="parTrans" cxnId="{1EECAEE3-51B3-4D51-B4E7-E85918647F3D}">
      <dgm:prSet/>
      <dgm:spPr/>
      <dgm:t>
        <a:bodyPr/>
        <a:lstStyle/>
        <a:p>
          <a:endParaRPr lang="en-US"/>
        </a:p>
      </dgm:t>
    </dgm:pt>
    <dgm:pt modelId="{1C72EBD2-CFF0-44B4-B097-39B82A782A2D}" type="sibTrans" cxnId="{1EECAEE3-51B3-4D51-B4E7-E85918647F3D}">
      <dgm:prSet/>
      <dgm:spPr/>
      <dgm:t>
        <a:bodyPr/>
        <a:lstStyle/>
        <a:p>
          <a:endParaRPr lang="en-US"/>
        </a:p>
      </dgm:t>
    </dgm:pt>
    <dgm:pt modelId="{045E618C-5D58-4E74-9FD0-A06AEAD81CA2}">
      <dgm:prSet/>
      <dgm:spPr/>
      <dgm:t>
        <a:bodyPr/>
        <a:lstStyle/>
        <a:p>
          <a:r>
            <a:rPr lang="en-US"/>
            <a:t>Examples: Google Ads, Bing Ads.</a:t>
          </a:r>
        </a:p>
      </dgm:t>
    </dgm:pt>
    <dgm:pt modelId="{E7D03EF3-02D8-45FA-A0BA-E8464745102F}" type="parTrans" cxnId="{71FEFBEB-1362-4D67-ADFB-2B7EC248FE52}">
      <dgm:prSet/>
      <dgm:spPr/>
      <dgm:t>
        <a:bodyPr/>
        <a:lstStyle/>
        <a:p>
          <a:endParaRPr lang="en-US"/>
        </a:p>
      </dgm:t>
    </dgm:pt>
    <dgm:pt modelId="{70105E95-9540-4403-A2CC-C2AAD41FB46C}" type="sibTrans" cxnId="{71FEFBEB-1362-4D67-ADFB-2B7EC248FE52}">
      <dgm:prSet/>
      <dgm:spPr/>
      <dgm:t>
        <a:bodyPr/>
        <a:lstStyle/>
        <a:p>
          <a:endParaRPr lang="en-US"/>
        </a:p>
      </dgm:t>
    </dgm:pt>
    <dgm:pt modelId="{984D9AE7-A246-4A6F-AFE4-B483D96857C2}">
      <dgm:prSet/>
      <dgm:spPr/>
      <dgm:t>
        <a:bodyPr/>
        <a:lstStyle/>
        <a:p>
          <a:r>
            <a:rPr lang="en-US"/>
            <a:t>Key Strategies: Keyword targeting, Ad copy optimization, Bid management</a:t>
          </a:r>
        </a:p>
      </dgm:t>
    </dgm:pt>
    <dgm:pt modelId="{9EEF153A-9612-4521-8895-9862B82ADB80}" type="parTrans" cxnId="{2FF36BE6-5D5C-4FF9-B1C3-CFDD21148074}">
      <dgm:prSet/>
      <dgm:spPr/>
      <dgm:t>
        <a:bodyPr/>
        <a:lstStyle/>
        <a:p>
          <a:endParaRPr lang="en-US"/>
        </a:p>
      </dgm:t>
    </dgm:pt>
    <dgm:pt modelId="{926D1D23-C93F-4E34-A7E7-522226A8378E}" type="sibTrans" cxnId="{2FF36BE6-5D5C-4FF9-B1C3-CFDD21148074}">
      <dgm:prSet/>
      <dgm:spPr/>
      <dgm:t>
        <a:bodyPr/>
        <a:lstStyle/>
        <a:p>
          <a:endParaRPr lang="en-US"/>
        </a:p>
      </dgm:t>
    </dgm:pt>
    <dgm:pt modelId="{43E1A9D2-727D-41A0-83FE-C37D09DA6644}">
      <dgm:prSet/>
      <dgm:spPr/>
      <dgm:t>
        <a:bodyPr/>
        <a:lstStyle/>
        <a:p>
          <a:r>
            <a:rPr lang="en-US"/>
            <a:t>Benefits: Immediate visibility, measurable ROI, targeted traffic.</a:t>
          </a:r>
        </a:p>
      </dgm:t>
    </dgm:pt>
    <dgm:pt modelId="{92661A1A-348E-4806-8F23-2E8F72E707FC}" type="parTrans" cxnId="{ED10F0B6-8107-4C5B-9CCF-DC6EFFEBCC09}">
      <dgm:prSet/>
      <dgm:spPr/>
      <dgm:t>
        <a:bodyPr/>
        <a:lstStyle/>
        <a:p>
          <a:endParaRPr lang="en-US"/>
        </a:p>
      </dgm:t>
    </dgm:pt>
    <dgm:pt modelId="{F2A62C3E-3F6B-4380-A53B-232F8DD02AD3}" type="sibTrans" cxnId="{ED10F0B6-8107-4C5B-9CCF-DC6EFFEBCC09}">
      <dgm:prSet/>
      <dgm:spPr/>
      <dgm:t>
        <a:bodyPr/>
        <a:lstStyle/>
        <a:p>
          <a:endParaRPr lang="en-US"/>
        </a:p>
      </dgm:t>
    </dgm:pt>
    <dgm:pt modelId="{BE81232F-94F6-463E-9341-2108899D7802}" type="pres">
      <dgm:prSet presAssocID="{44EC4CEC-E526-4D28-A9B9-929110BD2867}" presName="cycle" presStyleCnt="0">
        <dgm:presLayoutVars>
          <dgm:dir/>
          <dgm:resizeHandles val="exact"/>
        </dgm:presLayoutVars>
      </dgm:prSet>
      <dgm:spPr/>
    </dgm:pt>
    <dgm:pt modelId="{3C978C2D-D18B-468A-A0BE-03C3413AF430}" type="pres">
      <dgm:prSet presAssocID="{7EC9157C-B1F1-4ED1-86F9-889CE243D09C}" presName="dummy" presStyleCnt="0"/>
      <dgm:spPr/>
    </dgm:pt>
    <dgm:pt modelId="{529C2FAF-A2F7-4267-BC9E-92D09E560A44}" type="pres">
      <dgm:prSet presAssocID="{7EC9157C-B1F1-4ED1-86F9-889CE243D09C}" presName="node" presStyleLbl="revTx" presStyleIdx="0" presStyleCnt="4">
        <dgm:presLayoutVars>
          <dgm:bulletEnabled val="1"/>
        </dgm:presLayoutVars>
      </dgm:prSet>
      <dgm:spPr/>
    </dgm:pt>
    <dgm:pt modelId="{6EFBCA94-A626-4E30-97C9-CA91D22AE86F}" type="pres">
      <dgm:prSet presAssocID="{1C72EBD2-CFF0-44B4-B097-39B82A782A2D}" presName="sibTrans" presStyleLbl="node1" presStyleIdx="0" presStyleCnt="4"/>
      <dgm:spPr/>
    </dgm:pt>
    <dgm:pt modelId="{08B20A09-9916-4763-B4C8-78B93C4A5BC8}" type="pres">
      <dgm:prSet presAssocID="{045E618C-5D58-4E74-9FD0-A06AEAD81CA2}" presName="dummy" presStyleCnt="0"/>
      <dgm:spPr/>
    </dgm:pt>
    <dgm:pt modelId="{FDF81781-731F-40FB-9B32-7E92637A76DA}" type="pres">
      <dgm:prSet presAssocID="{045E618C-5D58-4E74-9FD0-A06AEAD81CA2}" presName="node" presStyleLbl="revTx" presStyleIdx="1" presStyleCnt="4">
        <dgm:presLayoutVars>
          <dgm:bulletEnabled val="1"/>
        </dgm:presLayoutVars>
      </dgm:prSet>
      <dgm:spPr/>
    </dgm:pt>
    <dgm:pt modelId="{E2EA6B95-9F33-47C9-9511-4DFFE72F3785}" type="pres">
      <dgm:prSet presAssocID="{70105E95-9540-4403-A2CC-C2AAD41FB46C}" presName="sibTrans" presStyleLbl="node1" presStyleIdx="1" presStyleCnt="4"/>
      <dgm:spPr/>
    </dgm:pt>
    <dgm:pt modelId="{8323A946-9FC5-4772-A8E4-E22F14044B2C}" type="pres">
      <dgm:prSet presAssocID="{984D9AE7-A246-4A6F-AFE4-B483D96857C2}" presName="dummy" presStyleCnt="0"/>
      <dgm:spPr/>
    </dgm:pt>
    <dgm:pt modelId="{03D107EB-6E45-46AD-87FE-EDC0E45EDBE9}" type="pres">
      <dgm:prSet presAssocID="{984D9AE7-A246-4A6F-AFE4-B483D96857C2}" presName="node" presStyleLbl="revTx" presStyleIdx="2" presStyleCnt="4">
        <dgm:presLayoutVars>
          <dgm:bulletEnabled val="1"/>
        </dgm:presLayoutVars>
      </dgm:prSet>
      <dgm:spPr/>
    </dgm:pt>
    <dgm:pt modelId="{1F822852-9534-41CD-B9C7-6EDEFA56E17D}" type="pres">
      <dgm:prSet presAssocID="{926D1D23-C93F-4E34-A7E7-522226A8378E}" presName="sibTrans" presStyleLbl="node1" presStyleIdx="2" presStyleCnt="4"/>
      <dgm:spPr/>
    </dgm:pt>
    <dgm:pt modelId="{4BE81106-A9F9-467E-928B-0436A66A9A56}" type="pres">
      <dgm:prSet presAssocID="{43E1A9D2-727D-41A0-83FE-C37D09DA6644}" presName="dummy" presStyleCnt="0"/>
      <dgm:spPr/>
    </dgm:pt>
    <dgm:pt modelId="{F7DE2B31-5E56-424D-AF96-3B6516E20164}" type="pres">
      <dgm:prSet presAssocID="{43E1A9D2-727D-41A0-83FE-C37D09DA6644}" presName="node" presStyleLbl="revTx" presStyleIdx="3" presStyleCnt="4">
        <dgm:presLayoutVars>
          <dgm:bulletEnabled val="1"/>
        </dgm:presLayoutVars>
      </dgm:prSet>
      <dgm:spPr/>
    </dgm:pt>
    <dgm:pt modelId="{C32BF23A-3DA9-4565-A601-3E640E3B8A7C}" type="pres">
      <dgm:prSet presAssocID="{F2A62C3E-3F6B-4380-A53B-232F8DD02AD3}" presName="sibTrans" presStyleLbl="node1" presStyleIdx="3" presStyleCnt="4"/>
      <dgm:spPr/>
    </dgm:pt>
  </dgm:ptLst>
  <dgm:cxnLst>
    <dgm:cxn modelId="{4529E606-CD0F-4BEF-8099-A963D7426370}" type="presOf" srcId="{44EC4CEC-E526-4D28-A9B9-929110BD2867}" destId="{BE81232F-94F6-463E-9341-2108899D7802}" srcOrd="0" destOrd="0" presId="urn:microsoft.com/office/officeart/2005/8/layout/cycle1"/>
    <dgm:cxn modelId="{3120F20E-5869-4163-ACC4-EA9234F1AE4B}" type="presOf" srcId="{045E618C-5D58-4E74-9FD0-A06AEAD81CA2}" destId="{FDF81781-731F-40FB-9B32-7E92637A76DA}" srcOrd="0" destOrd="0" presId="urn:microsoft.com/office/officeart/2005/8/layout/cycle1"/>
    <dgm:cxn modelId="{43563142-9330-4222-8F66-606DC7FDC14B}" type="presOf" srcId="{43E1A9D2-727D-41A0-83FE-C37D09DA6644}" destId="{F7DE2B31-5E56-424D-AF96-3B6516E20164}" srcOrd="0" destOrd="0" presId="urn:microsoft.com/office/officeart/2005/8/layout/cycle1"/>
    <dgm:cxn modelId="{D5816E4C-D8F7-43E4-A84B-EF0B116EA4D0}" type="presOf" srcId="{7EC9157C-B1F1-4ED1-86F9-889CE243D09C}" destId="{529C2FAF-A2F7-4267-BC9E-92D09E560A44}" srcOrd="0" destOrd="0" presId="urn:microsoft.com/office/officeart/2005/8/layout/cycle1"/>
    <dgm:cxn modelId="{893C4973-FF4E-4D03-94EB-A4241CCCB935}" type="presOf" srcId="{F2A62C3E-3F6B-4380-A53B-232F8DD02AD3}" destId="{C32BF23A-3DA9-4565-A601-3E640E3B8A7C}" srcOrd="0" destOrd="0" presId="urn:microsoft.com/office/officeart/2005/8/layout/cycle1"/>
    <dgm:cxn modelId="{51FCF4AF-C735-4268-ACAB-F7A5C070D665}" type="presOf" srcId="{984D9AE7-A246-4A6F-AFE4-B483D96857C2}" destId="{03D107EB-6E45-46AD-87FE-EDC0E45EDBE9}" srcOrd="0" destOrd="0" presId="urn:microsoft.com/office/officeart/2005/8/layout/cycle1"/>
    <dgm:cxn modelId="{ED10F0B6-8107-4C5B-9CCF-DC6EFFEBCC09}" srcId="{44EC4CEC-E526-4D28-A9B9-929110BD2867}" destId="{43E1A9D2-727D-41A0-83FE-C37D09DA6644}" srcOrd="3" destOrd="0" parTransId="{92661A1A-348E-4806-8F23-2E8F72E707FC}" sibTransId="{F2A62C3E-3F6B-4380-A53B-232F8DD02AD3}"/>
    <dgm:cxn modelId="{449C88CF-03E0-4FA9-95B5-8F1C2D62D036}" type="presOf" srcId="{70105E95-9540-4403-A2CC-C2AAD41FB46C}" destId="{E2EA6B95-9F33-47C9-9511-4DFFE72F3785}" srcOrd="0" destOrd="0" presId="urn:microsoft.com/office/officeart/2005/8/layout/cycle1"/>
    <dgm:cxn modelId="{1EECAEE3-51B3-4D51-B4E7-E85918647F3D}" srcId="{44EC4CEC-E526-4D28-A9B9-929110BD2867}" destId="{7EC9157C-B1F1-4ED1-86F9-889CE243D09C}" srcOrd="0" destOrd="0" parTransId="{3A01F915-7A31-4E39-94AE-4DF42D47CF00}" sibTransId="{1C72EBD2-CFF0-44B4-B097-39B82A782A2D}"/>
    <dgm:cxn modelId="{2FF36BE6-5D5C-4FF9-B1C3-CFDD21148074}" srcId="{44EC4CEC-E526-4D28-A9B9-929110BD2867}" destId="{984D9AE7-A246-4A6F-AFE4-B483D96857C2}" srcOrd="2" destOrd="0" parTransId="{9EEF153A-9612-4521-8895-9862B82ADB80}" sibTransId="{926D1D23-C93F-4E34-A7E7-522226A8378E}"/>
    <dgm:cxn modelId="{71FEFBEB-1362-4D67-ADFB-2B7EC248FE52}" srcId="{44EC4CEC-E526-4D28-A9B9-929110BD2867}" destId="{045E618C-5D58-4E74-9FD0-A06AEAD81CA2}" srcOrd="1" destOrd="0" parTransId="{E7D03EF3-02D8-45FA-A0BA-E8464745102F}" sibTransId="{70105E95-9540-4403-A2CC-C2AAD41FB46C}"/>
    <dgm:cxn modelId="{EBE618F9-A7C5-47EA-86A7-AB72964BFE96}" type="presOf" srcId="{1C72EBD2-CFF0-44B4-B097-39B82A782A2D}" destId="{6EFBCA94-A626-4E30-97C9-CA91D22AE86F}" srcOrd="0" destOrd="0" presId="urn:microsoft.com/office/officeart/2005/8/layout/cycle1"/>
    <dgm:cxn modelId="{287C7FFF-E6B5-4191-9C1F-81D8596E3CE4}" type="presOf" srcId="{926D1D23-C93F-4E34-A7E7-522226A8378E}" destId="{1F822852-9534-41CD-B9C7-6EDEFA56E17D}" srcOrd="0" destOrd="0" presId="urn:microsoft.com/office/officeart/2005/8/layout/cycle1"/>
    <dgm:cxn modelId="{938C8AF0-B011-4757-A195-45627F23673E}" type="presParOf" srcId="{BE81232F-94F6-463E-9341-2108899D7802}" destId="{3C978C2D-D18B-468A-A0BE-03C3413AF430}" srcOrd="0" destOrd="0" presId="urn:microsoft.com/office/officeart/2005/8/layout/cycle1"/>
    <dgm:cxn modelId="{9D40070F-BEF8-4C26-9055-09BD0D0DB965}" type="presParOf" srcId="{BE81232F-94F6-463E-9341-2108899D7802}" destId="{529C2FAF-A2F7-4267-BC9E-92D09E560A44}" srcOrd="1" destOrd="0" presId="urn:microsoft.com/office/officeart/2005/8/layout/cycle1"/>
    <dgm:cxn modelId="{BB285B5E-0D85-437D-92BB-A99EDCDAA29F}" type="presParOf" srcId="{BE81232F-94F6-463E-9341-2108899D7802}" destId="{6EFBCA94-A626-4E30-97C9-CA91D22AE86F}" srcOrd="2" destOrd="0" presId="urn:microsoft.com/office/officeart/2005/8/layout/cycle1"/>
    <dgm:cxn modelId="{60138C39-86C1-4556-BB8D-367BDC9ADBB3}" type="presParOf" srcId="{BE81232F-94F6-463E-9341-2108899D7802}" destId="{08B20A09-9916-4763-B4C8-78B93C4A5BC8}" srcOrd="3" destOrd="0" presId="urn:microsoft.com/office/officeart/2005/8/layout/cycle1"/>
    <dgm:cxn modelId="{E6EF731F-2D8D-432E-B7B9-DF4E34B07111}" type="presParOf" srcId="{BE81232F-94F6-463E-9341-2108899D7802}" destId="{FDF81781-731F-40FB-9B32-7E92637A76DA}" srcOrd="4" destOrd="0" presId="urn:microsoft.com/office/officeart/2005/8/layout/cycle1"/>
    <dgm:cxn modelId="{0FB08D0D-061F-4BD9-83BE-F8BD1F8106BE}" type="presParOf" srcId="{BE81232F-94F6-463E-9341-2108899D7802}" destId="{E2EA6B95-9F33-47C9-9511-4DFFE72F3785}" srcOrd="5" destOrd="0" presId="urn:microsoft.com/office/officeart/2005/8/layout/cycle1"/>
    <dgm:cxn modelId="{44C40975-9851-448C-843A-8CA9A51C44B9}" type="presParOf" srcId="{BE81232F-94F6-463E-9341-2108899D7802}" destId="{8323A946-9FC5-4772-A8E4-E22F14044B2C}" srcOrd="6" destOrd="0" presId="urn:microsoft.com/office/officeart/2005/8/layout/cycle1"/>
    <dgm:cxn modelId="{DF196968-1A24-4E22-8814-3EA863242578}" type="presParOf" srcId="{BE81232F-94F6-463E-9341-2108899D7802}" destId="{03D107EB-6E45-46AD-87FE-EDC0E45EDBE9}" srcOrd="7" destOrd="0" presId="urn:microsoft.com/office/officeart/2005/8/layout/cycle1"/>
    <dgm:cxn modelId="{145F24C2-B369-43AF-A154-18741FDA3737}" type="presParOf" srcId="{BE81232F-94F6-463E-9341-2108899D7802}" destId="{1F822852-9534-41CD-B9C7-6EDEFA56E17D}" srcOrd="8" destOrd="0" presId="urn:microsoft.com/office/officeart/2005/8/layout/cycle1"/>
    <dgm:cxn modelId="{59C97806-994F-4E4F-9D75-9078D51D5E2C}" type="presParOf" srcId="{BE81232F-94F6-463E-9341-2108899D7802}" destId="{4BE81106-A9F9-467E-928B-0436A66A9A56}" srcOrd="9" destOrd="0" presId="urn:microsoft.com/office/officeart/2005/8/layout/cycle1"/>
    <dgm:cxn modelId="{31EDD365-B8E4-4968-8499-D11C8378A2DF}" type="presParOf" srcId="{BE81232F-94F6-463E-9341-2108899D7802}" destId="{F7DE2B31-5E56-424D-AF96-3B6516E20164}" srcOrd="10" destOrd="0" presId="urn:microsoft.com/office/officeart/2005/8/layout/cycle1"/>
    <dgm:cxn modelId="{6AF20114-60E3-4991-B641-D845FBF1EC96}" type="presParOf" srcId="{BE81232F-94F6-463E-9341-2108899D7802}" destId="{C32BF23A-3DA9-4565-A601-3E640E3B8A7C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8D0AA6B-E2D0-4A90-8710-1FBA575CE80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04784EB-D4A3-4640-BA16-5A6D75810D48}">
      <dgm:prSet/>
      <dgm:spPr/>
      <dgm:t>
        <a:bodyPr/>
        <a:lstStyle/>
        <a:p>
          <a:r>
            <a:rPr lang="en-US"/>
            <a:t>Definition: Creating and distributing valuable content to attract an audience.</a:t>
          </a:r>
        </a:p>
      </dgm:t>
    </dgm:pt>
    <dgm:pt modelId="{A05B0809-3D7A-405B-BBC3-A3FA845919ED}" type="parTrans" cxnId="{8F12D750-A43C-45D1-B042-A12660164ADE}">
      <dgm:prSet/>
      <dgm:spPr/>
      <dgm:t>
        <a:bodyPr/>
        <a:lstStyle/>
        <a:p>
          <a:endParaRPr lang="en-US"/>
        </a:p>
      </dgm:t>
    </dgm:pt>
    <dgm:pt modelId="{8127B210-C3CF-40FA-A710-8F6D779D4B21}" type="sibTrans" cxnId="{8F12D750-A43C-45D1-B042-A12660164ADE}">
      <dgm:prSet/>
      <dgm:spPr/>
      <dgm:t>
        <a:bodyPr/>
        <a:lstStyle/>
        <a:p>
          <a:endParaRPr lang="en-US"/>
        </a:p>
      </dgm:t>
    </dgm:pt>
    <dgm:pt modelId="{A7CA20C9-567C-4AA8-A6F6-9DF312345937}">
      <dgm:prSet/>
      <dgm:spPr/>
      <dgm:t>
        <a:bodyPr/>
        <a:lstStyle/>
        <a:p>
          <a:r>
            <a:rPr lang="en-US"/>
            <a:t>Types of Content: Blogs, E-books, Case Studies, Infographics</a:t>
          </a:r>
        </a:p>
      </dgm:t>
    </dgm:pt>
    <dgm:pt modelId="{D3460B40-C01C-4E67-B364-47EBE0E05EF6}" type="parTrans" cxnId="{EB9EBF0E-3670-446F-90E1-085B85A82297}">
      <dgm:prSet/>
      <dgm:spPr/>
      <dgm:t>
        <a:bodyPr/>
        <a:lstStyle/>
        <a:p>
          <a:endParaRPr lang="en-US"/>
        </a:p>
      </dgm:t>
    </dgm:pt>
    <dgm:pt modelId="{9160DFF7-A36D-473C-8B5F-4CD9CB7F073F}" type="sibTrans" cxnId="{EB9EBF0E-3670-446F-90E1-085B85A82297}">
      <dgm:prSet/>
      <dgm:spPr/>
      <dgm:t>
        <a:bodyPr/>
        <a:lstStyle/>
        <a:p>
          <a:endParaRPr lang="en-US"/>
        </a:p>
      </dgm:t>
    </dgm:pt>
    <dgm:pt modelId="{F80702DB-CFF2-41E1-ACB7-3CF7DF7AD222}">
      <dgm:prSet/>
      <dgm:spPr/>
      <dgm:t>
        <a:bodyPr/>
        <a:lstStyle/>
        <a:p>
          <a:r>
            <a:rPr lang="en-US"/>
            <a:t>Benefits: Builds trust, improves SEO, educates audience.</a:t>
          </a:r>
        </a:p>
      </dgm:t>
    </dgm:pt>
    <dgm:pt modelId="{6323F433-3478-4D52-86D0-91A85F75C341}" type="parTrans" cxnId="{AC4C7108-40F1-42A9-8F8A-E7708F1FA4EC}">
      <dgm:prSet/>
      <dgm:spPr/>
      <dgm:t>
        <a:bodyPr/>
        <a:lstStyle/>
        <a:p>
          <a:endParaRPr lang="en-US"/>
        </a:p>
      </dgm:t>
    </dgm:pt>
    <dgm:pt modelId="{61CA2C17-0AFC-49BB-8CEF-C180F732443E}" type="sibTrans" cxnId="{AC4C7108-40F1-42A9-8F8A-E7708F1FA4EC}">
      <dgm:prSet/>
      <dgm:spPr/>
      <dgm:t>
        <a:bodyPr/>
        <a:lstStyle/>
        <a:p>
          <a:endParaRPr lang="en-US"/>
        </a:p>
      </dgm:t>
    </dgm:pt>
    <dgm:pt modelId="{E1049851-CD95-4479-8109-3E7E17BF1207}" type="pres">
      <dgm:prSet presAssocID="{78D0AA6B-E2D0-4A90-8710-1FBA575CE808}" presName="root" presStyleCnt="0">
        <dgm:presLayoutVars>
          <dgm:dir/>
          <dgm:resizeHandles val="exact"/>
        </dgm:presLayoutVars>
      </dgm:prSet>
      <dgm:spPr/>
    </dgm:pt>
    <dgm:pt modelId="{EED53655-B3B7-4F69-A45C-5078BEB69C15}" type="pres">
      <dgm:prSet presAssocID="{B04784EB-D4A3-4640-BA16-5A6D75810D48}" presName="compNode" presStyleCnt="0"/>
      <dgm:spPr/>
    </dgm:pt>
    <dgm:pt modelId="{54FD2441-2234-404E-8A8C-9185E6E747AF}" type="pres">
      <dgm:prSet presAssocID="{B04784EB-D4A3-4640-BA16-5A6D75810D48}" presName="bgRect" presStyleLbl="bgShp" presStyleIdx="0" presStyleCnt="3"/>
      <dgm:spPr/>
    </dgm:pt>
    <dgm:pt modelId="{6D0C9AD8-5EB9-4293-9D15-EFF972C9492C}" type="pres">
      <dgm:prSet presAssocID="{B04784EB-D4A3-4640-BA16-5A6D75810D4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wspaper"/>
        </a:ext>
      </dgm:extLst>
    </dgm:pt>
    <dgm:pt modelId="{1EA5E00B-27CA-4C41-8E5F-900101BD5E3A}" type="pres">
      <dgm:prSet presAssocID="{B04784EB-D4A3-4640-BA16-5A6D75810D48}" presName="spaceRect" presStyleCnt="0"/>
      <dgm:spPr/>
    </dgm:pt>
    <dgm:pt modelId="{1DC93248-63DA-4CA5-A04D-842F7AB0348E}" type="pres">
      <dgm:prSet presAssocID="{B04784EB-D4A3-4640-BA16-5A6D75810D48}" presName="parTx" presStyleLbl="revTx" presStyleIdx="0" presStyleCnt="3">
        <dgm:presLayoutVars>
          <dgm:chMax val="0"/>
          <dgm:chPref val="0"/>
        </dgm:presLayoutVars>
      </dgm:prSet>
      <dgm:spPr/>
    </dgm:pt>
    <dgm:pt modelId="{F74202AD-387F-426E-B7CE-79C59AEFEB36}" type="pres">
      <dgm:prSet presAssocID="{8127B210-C3CF-40FA-A710-8F6D779D4B21}" presName="sibTrans" presStyleCnt="0"/>
      <dgm:spPr/>
    </dgm:pt>
    <dgm:pt modelId="{9913DAB9-3A2D-43E1-B2E9-C33DF5D6CB17}" type="pres">
      <dgm:prSet presAssocID="{A7CA20C9-567C-4AA8-A6F6-9DF312345937}" presName="compNode" presStyleCnt="0"/>
      <dgm:spPr/>
    </dgm:pt>
    <dgm:pt modelId="{6765A8C4-FB20-4002-85A0-A1084D0BB3F3}" type="pres">
      <dgm:prSet presAssocID="{A7CA20C9-567C-4AA8-A6F6-9DF312345937}" presName="bgRect" presStyleLbl="bgShp" presStyleIdx="1" presStyleCnt="3"/>
      <dgm:spPr/>
    </dgm:pt>
    <dgm:pt modelId="{91188476-C21C-40F3-B4D9-1FCE109EF0DF}" type="pres">
      <dgm:prSet presAssocID="{A7CA20C9-567C-4AA8-A6F6-9DF31234593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6C4D3EDA-981E-4F8D-B2D5-11B0A37B8CE3}" type="pres">
      <dgm:prSet presAssocID="{A7CA20C9-567C-4AA8-A6F6-9DF312345937}" presName="spaceRect" presStyleCnt="0"/>
      <dgm:spPr/>
    </dgm:pt>
    <dgm:pt modelId="{7D59CE0D-8D40-403C-85BD-D34BCBC95C9A}" type="pres">
      <dgm:prSet presAssocID="{A7CA20C9-567C-4AA8-A6F6-9DF312345937}" presName="parTx" presStyleLbl="revTx" presStyleIdx="1" presStyleCnt="3">
        <dgm:presLayoutVars>
          <dgm:chMax val="0"/>
          <dgm:chPref val="0"/>
        </dgm:presLayoutVars>
      </dgm:prSet>
      <dgm:spPr/>
    </dgm:pt>
    <dgm:pt modelId="{53A34A6D-7915-424F-9491-1FC84B330E0F}" type="pres">
      <dgm:prSet presAssocID="{9160DFF7-A36D-473C-8B5F-4CD9CB7F073F}" presName="sibTrans" presStyleCnt="0"/>
      <dgm:spPr/>
    </dgm:pt>
    <dgm:pt modelId="{656EF8DE-2C20-4E42-8D99-CFA09AFD3D5B}" type="pres">
      <dgm:prSet presAssocID="{F80702DB-CFF2-41E1-ACB7-3CF7DF7AD222}" presName="compNode" presStyleCnt="0"/>
      <dgm:spPr/>
    </dgm:pt>
    <dgm:pt modelId="{F07905A8-6D48-4516-BCD9-F08A38E2B46A}" type="pres">
      <dgm:prSet presAssocID="{F80702DB-CFF2-41E1-ACB7-3CF7DF7AD222}" presName="bgRect" presStyleLbl="bgShp" presStyleIdx="2" presStyleCnt="3"/>
      <dgm:spPr/>
    </dgm:pt>
    <dgm:pt modelId="{36095867-8369-43BB-8C24-BEFB25BCC5C0}" type="pres">
      <dgm:prSet presAssocID="{F80702DB-CFF2-41E1-ACB7-3CF7DF7AD22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9CC122D2-5A51-4DF8-A54C-7A6552130903}" type="pres">
      <dgm:prSet presAssocID="{F80702DB-CFF2-41E1-ACB7-3CF7DF7AD222}" presName="spaceRect" presStyleCnt="0"/>
      <dgm:spPr/>
    </dgm:pt>
    <dgm:pt modelId="{DB5CEC7B-9935-4521-8A5A-FB90A29B6E40}" type="pres">
      <dgm:prSet presAssocID="{F80702DB-CFF2-41E1-ACB7-3CF7DF7AD222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C4C7108-40F1-42A9-8F8A-E7708F1FA4EC}" srcId="{78D0AA6B-E2D0-4A90-8710-1FBA575CE808}" destId="{F80702DB-CFF2-41E1-ACB7-3CF7DF7AD222}" srcOrd="2" destOrd="0" parTransId="{6323F433-3478-4D52-86D0-91A85F75C341}" sibTransId="{61CA2C17-0AFC-49BB-8CEF-C180F732443E}"/>
    <dgm:cxn modelId="{EB9EBF0E-3670-446F-90E1-085B85A82297}" srcId="{78D0AA6B-E2D0-4A90-8710-1FBA575CE808}" destId="{A7CA20C9-567C-4AA8-A6F6-9DF312345937}" srcOrd="1" destOrd="0" parTransId="{D3460B40-C01C-4E67-B364-47EBE0E05EF6}" sibTransId="{9160DFF7-A36D-473C-8B5F-4CD9CB7F073F}"/>
    <dgm:cxn modelId="{ACF19F35-433D-4D29-8A10-AB0D4D200926}" type="presOf" srcId="{B04784EB-D4A3-4640-BA16-5A6D75810D48}" destId="{1DC93248-63DA-4CA5-A04D-842F7AB0348E}" srcOrd="0" destOrd="0" presId="urn:microsoft.com/office/officeart/2018/2/layout/IconVerticalSolidList"/>
    <dgm:cxn modelId="{D0A28437-6642-4BDA-898D-10C094D902FC}" type="presOf" srcId="{A7CA20C9-567C-4AA8-A6F6-9DF312345937}" destId="{7D59CE0D-8D40-403C-85BD-D34BCBC95C9A}" srcOrd="0" destOrd="0" presId="urn:microsoft.com/office/officeart/2018/2/layout/IconVerticalSolidList"/>
    <dgm:cxn modelId="{8F12D750-A43C-45D1-B042-A12660164ADE}" srcId="{78D0AA6B-E2D0-4A90-8710-1FBA575CE808}" destId="{B04784EB-D4A3-4640-BA16-5A6D75810D48}" srcOrd="0" destOrd="0" parTransId="{A05B0809-3D7A-405B-BBC3-A3FA845919ED}" sibTransId="{8127B210-C3CF-40FA-A710-8F6D779D4B21}"/>
    <dgm:cxn modelId="{09AF9459-980E-4E4D-9AB9-49AFF478C57C}" type="presOf" srcId="{78D0AA6B-E2D0-4A90-8710-1FBA575CE808}" destId="{E1049851-CD95-4479-8109-3E7E17BF1207}" srcOrd="0" destOrd="0" presId="urn:microsoft.com/office/officeart/2018/2/layout/IconVerticalSolidList"/>
    <dgm:cxn modelId="{5D760E9D-3AA8-44AE-AA08-9323F5BF505F}" type="presOf" srcId="{F80702DB-CFF2-41E1-ACB7-3CF7DF7AD222}" destId="{DB5CEC7B-9935-4521-8A5A-FB90A29B6E40}" srcOrd="0" destOrd="0" presId="urn:microsoft.com/office/officeart/2018/2/layout/IconVerticalSolidList"/>
    <dgm:cxn modelId="{52C97B65-2FBE-451A-9651-10B4239D5C47}" type="presParOf" srcId="{E1049851-CD95-4479-8109-3E7E17BF1207}" destId="{EED53655-B3B7-4F69-A45C-5078BEB69C15}" srcOrd="0" destOrd="0" presId="urn:microsoft.com/office/officeart/2018/2/layout/IconVerticalSolidList"/>
    <dgm:cxn modelId="{4A400069-01A3-49F3-AFE9-43986C1FF2C7}" type="presParOf" srcId="{EED53655-B3B7-4F69-A45C-5078BEB69C15}" destId="{54FD2441-2234-404E-8A8C-9185E6E747AF}" srcOrd="0" destOrd="0" presId="urn:microsoft.com/office/officeart/2018/2/layout/IconVerticalSolidList"/>
    <dgm:cxn modelId="{A0B91A30-42E3-44AD-8CB7-F1F69850E315}" type="presParOf" srcId="{EED53655-B3B7-4F69-A45C-5078BEB69C15}" destId="{6D0C9AD8-5EB9-4293-9D15-EFF972C9492C}" srcOrd="1" destOrd="0" presId="urn:microsoft.com/office/officeart/2018/2/layout/IconVerticalSolidList"/>
    <dgm:cxn modelId="{3361E8AB-E323-4B68-BD93-66D839CB84F1}" type="presParOf" srcId="{EED53655-B3B7-4F69-A45C-5078BEB69C15}" destId="{1EA5E00B-27CA-4C41-8E5F-900101BD5E3A}" srcOrd="2" destOrd="0" presId="urn:microsoft.com/office/officeart/2018/2/layout/IconVerticalSolidList"/>
    <dgm:cxn modelId="{1435E4EC-A507-4E45-B4C2-86DB2D4784FA}" type="presParOf" srcId="{EED53655-B3B7-4F69-A45C-5078BEB69C15}" destId="{1DC93248-63DA-4CA5-A04D-842F7AB0348E}" srcOrd="3" destOrd="0" presId="urn:microsoft.com/office/officeart/2018/2/layout/IconVerticalSolidList"/>
    <dgm:cxn modelId="{4D79DC2E-1EC5-4A13-9CD6-F745D5DDED41}" type="presParOf" srcId="{E1049851-CD95-4479-8109-3E7E17BF1207}" destId="{F74202AD-387F-426E-B7CE-79C59AEFEB36}" srcOrd="1" destOrd="0" presId="urn:microsoft.com/office/officeart/2018/2/layout/IconVerticalSolidList"/>
    <dgm:cxn modelId="{4662F23F-CA22-45BF-A836-AD7428806AF9}" type="presParOf" srcId="{E1049851-CD95-4479-8109-3E7E17BF1207}" destId="{9913DAB9-3A2D-43E1-B2E9-C33DF5D6CB17}" srcOrd="2" destOrd="0" presId="urn:microsoft.com/office/officeart/2018/2/layout/IconVerticalSolidList"/>
    <dgm:cxn modelId="{0BF7F07A-FC80-4BA7-8188-AD9F4D9169F4}" type="presParOf" srcId="{9913DAB9-3A2D-43E1-B2E9-C33DF5D6CB17}" destId="{6765A8C4-FB20-4002-85A0-A1084D0BB3F3}" srcOrd="0" destOrd="0" presId="urn:microsoft.com/office/officeart/2018/2/layout/IconVerticalSolidList"/>
    <dgm:cxn modelId="{D494FF57-1C64-4B76-8532-C7B738065766}" type="presParOf" srcId="{9913DAB9-3A2D-43E1-B2E9-C33DF5D6CB17}" destId="{91188476-C21C-40F3-B4D9-1FCE109EF0DF}" srcOrd="1" destOrd="0" presId="urn:microsoft.com/office/officeart/2018/2/layout/IconVerticalSolidList"/>
    <dgm:cxn modelId="{ACFEF32B-E35F-4B29-9717-19DC2EE2A0F1}" type="presParOf" srcId="{9913DAB9-3A2D-43E1-B2E9-C33DF5D6CB17}" destId="{6C4D3EDA-981E-4F8D-B2D5-11B0A37B8CE3}" srcOrd="2" destOrd="0" presId="urn:microsoft.com/office/officeart/2018/2/layout/IconVerticalSolidList"/>
    <dgm:cxn modelId="{7BB47EDB-02BF-48D1-9488-0C81DE5AF9C7}" type="presParOf" srcId="{9913DAB9-3A2D-43E1-B2E9-C33DF5D6CB17}" destId="{7D59CE0D-8D40-403C-85BD-D34BCBC95C9A}" srcOrd="3" destOrd="0" presId="urn:microsoft.com/office/officeart/2018/2/layout/IconVerticalSolidList"/>
    <dgm:cxn modelId="{ABCEB617-6993-45AE-83AC-59C1ACD2571A}" type="presParOf" srcId="{E1049851-CD95-4479-8109-3E7E17BF1207}" destId="{53A34A6D-7915-424F-9491-1FC84B330E0F}" srcOrd="3" destOrd="0" presId="urn:microsoft.com/office/officeart/2018/2/layout/IconVerticalSolidList"/>
    <dgm:cxn modelId="{B76CAFD2-6596-4A13-8B3D-0F92FCD2DA90}" type="presParOf" srcId="{E1049851-CD95-4479-8109-3E7E17BF1207}" destId="{656EF8DE-2C20-4E42-8D99-CFA09AFD3D5B}" srcOrd="4" destOrd="0" presId="urn:microsoft.com/office/officeart/2018/2/layout/IconVerticalSolidList"/>
    <dgm:cxn modelId="{91B2472F-1B83-4BA0-BBE7-83E2A3D3F955}" type="presParOf" srcId="{656EF8DE-2C20-4E42-8D99-CFA09AFD3D5B}" destId="{F07905A8-6D48-4516-BCD9-F08A38E2B46A}" srcOrd="0" destOrd="0" presId="urn:microsoft.com/office/officeart/2018/2/layout/IconVerticalSolidList"/>
    <dgm:cxn modelId="{BA47A3AC-14AD-45EE-A3E8-1AF9AA354117}" type="presParOf" srcId="{656EF8DE-2C20-4E42-8D99-CFA09AFD3D5B}" destId="{36095867-8369-43BB-8C24-BEFB25BCC5C0}" srcOrd="1" destOrd="0" presId="urn:microsoft.com/office/officeart/2018/2/layout/IconVerticalSolidList"/>
    <dgm:cxn modelId="{F35D7478-88AD-4A96-8EE8-D834F29D8392}" type="presParOf" srcId="{656EF8DE-2C20-4E42-8D99-CFA09AFD3D5B}" destId="{9CC122D2-5A51-4DF8-A54C-7A6552130903}" srcOrd="2" destOrd="0" presId="urn:microsoft.com/office/officeart/2018/2/layout/IconVerticalSolidList"/>
    <dgm:cxn modelId="{4C336085-692E-439E-81EA-38C739DEA109}" type="presParOf" srcId="{656EF8DE-2C20-4E42-8D99-CFA09AFD3D5B}" destId="{DB5CEC7B-9935-4521-8A5A-FB90A29B6E4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97130F7-77FF-4675-A05C-68DB67719093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A1C84EC-E3C7-440D-8A87-1F05B40DFC58}">
      <dgm:prSet/>
      <dgm:spPr/>
      <dgm:t>
        <a:bodyPr/>
        <a:lstStyle/>
        <a:p>
          <a:r>
            <a:rPr lang="en-US"/>
            <a:t>Platforms: Facebook, Instagram, LinkedIn, Twitter, TikTok.</a:t>
          </a:r>
        </a:p>
      </dgm:t>
    </dgm:pt>
    <dgm:pt modelId="{E2747814-FBED-4ED9-9D35-71E3E25FD6A1}" type="parTrans" cxnId="{05DEFFF2-EAD0-4DEB-8B57-D6D5B3F7EB15}">
      <dgm:prSet/>
      <dgm:spPr/>
      <dgm:t>
        <a:bodyPr/>
        <a:lstStyle/>
        <a:p>
          <a:endParaRPr lang="en-US"/>
        </a:p>
      </dgm:t>
    </dgm:pt>
    <dgm:pt modelId="{5E8E5DFD-1C5C-45FA-A0FA-72C2C8EEEC90}" type="sibTrans" cxnId="{05DEFFF2-EAD0-4DEB-8B57-D6D5B3F7EB15}">
      <dgm:prSet/>
      <dgm:spPr/>
      <dgm:t>
        <a:bodyPr/>
        <a:lstStyle/>
        <a:p>
          <a:endParaRPr lang="en-US"/>
        </a:p>
      </dgm:t>
    </dgm:pt>
    <dgm:pt modelId="{AAF4CBAD-32BB-4484-B6F9-DAE59D7EA3C8}">
      <dgm:prSet/>
      <dgm:spPr/>
      <dgm:t>
        <a:bodyPr/>
        <a:lstStyle/>
        <a:p>
          <a:r>
            <a:rPr lang="en-US"/>
            <a:t>Strategies: Organic Posts, Paid Ads, Engagement, Community Building</a:t>
          </a:r>
        </a:p>
      </dgm:t>
    </dgm:pt>
    <dgm:pt modelId="{FEB0F5D2-FEDA-40D2-8303-7E3507513ECB}" type="parTrans" cxnId="{30513252-842B-4C47-9EA6-25288BE38654}">
      <dgm:prSet/>
      <dgm:spPr/>
      <dgm:t>
        <a:bodyPr/>
        <a:lstStyle/>
        <a:p>
          <a:endParaRPr lang="en-US"/>
        </a:p>
      </dgm:t>
    </dgm:pt>
    <dgm:pt modelId="{4E2AE8AB-DD33-4C3A-A358-EB101D779D84}" type="sibTrans" cxnId="{30513252-842B-4C47-9EA6-25288BE38654}">
      <dgm:prSet/>
      <dgm:spPr/>
      <dgm:t>
        <a:bodyPr/>
        <a:lstStyle/>
        <a:p>
          <a:endParaRPr lang="en-US"/>
        </a:p>
      </dgm:t>
    </dgm:pt>
    <dgm:pt modelId="{17B7C544-BDEF-4D57-9252-9B9236AA1C2E}">
      <dgm:prSet/>
      <dgm:spPr/>
      <dgm:t>
        <a:bodyPr/>
        <a:lstStyle/>
        <a:p>
          <a:r>
            <a:rPr lang="en-US"/>
            <a:t>Benefits: Brand awareness, customer engagement, lead generation.</a:t>
          </a:r>
        </a:p>
      </dgm:t>
    </dgm:pt>
    <dgm:pt modelId="{8FDE4E66-9276-4333-9D1C-B90931195516}" type="parTrans" cxnId="{A09AB825-2223-4888-BC40-4EECFDFB014C}">
      <dgm:prSet/>
      <dgm:spPr/>
      <dgm:t>
        <a:bodyPr/>
        <a:lstStyle/>
        <a:p>
          <a:endParaRPr lang="en-US"/>
        </a:p>
      </dgm:t>
    </dgm:pt>
    <dgm:pt modelId="{1ECD4211-C19D-4746-A310-1BC6DD8C302E}" type="sibTrans" cxnId="{A09AB825-2223-4888-BC40-4EECFDFB014C}">
      <dgm:prSet/>
      <dgm:spPr/>
      <dgm:t>
        <a:bodyPr/>
        <a:lstStyle/>
        <a:p>
          <a:endParaRPr lang="en-US"/>
        </a:p>
      </dgm:t>
    </dgm:pt>
    <dgm:pt modelId="{87DC0893-73EC-4F6D-B7D6-251A8E43C994}" type="pres">
      <dgm:prSet presAssocID="{397130F7-77FF-4675-A05C-68DB67719093}" presName="root" presStyleCnt="0">
        <dgm:presLayoutVars>
          <dgm:dir/>
          <dgm:resizeHandles val="exact"/>
        </dgm:presLayoutVars>
      </dgm:prSet>
      <dgm:spPr/>
    </dgm:pt>
    <dgm:pt modelId="{A6278B2C-B964-4B80-B906-1EA916D48DD4}" type="pres">
      <dgm:prSet presAssocID="{BA1C84EC-E3C7-440D-8A87-1F05B40DFC58}" presName="compNode" presStyleCnt="0"/>
      <dgm:spPr/>
    </dgm:pt>
    <dgm:pt modelId="{9A26EF7F-40FE-4822-BBE0-344FBAC9B5DC}" type="pres">
      <dgm:prSet presAssocID="{BA1C84EC-E3C7-440D-8A87-1F05B40DFC5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seball Hat"/>
        </a:ext>
      </dgm:extLst>
    </dgm:pt>
    <dgm:pt modelId="{CADEACBC-8295-41D7-84A7-66D9BE021B48}" type="pres">
      <dgm:prSet presAssocID="{BA1C84EC-E3C7-440D-8A87-1F05B40DFC58}" presName="spaceRect" presStyleCnt="0"/>
      <dgm:spPr/>
    </dgm:pt>
    <dgm:pt modelId="{7F579066-C5F0-4F9C-8588-51F88B7966D4}" type="pres">
      <dgm:prSet presAssocID="{BA1C84EC-E3C7-440D-8A87-1F05B40DFC58}" presName="textRect" presStyleLbl="revTx" presStyleIdx="0" presStyleCnt="3">
        <dgm:presLayoutVars>
          <dgm:chMax val="1"/>
          <dgm:chPref val="1"/>
        </dgm:presLayoutVars>
      </dgm:prSet>
      <dgm:spPr/>
    </dgm:pt>
    <dgm:pt modelId="{905CCFAF-E271-4E49-99B9-322998442556}" type="pres">
      <dgm:prSet presAssocID="{5E8E5DFD-1C5C-45FA-A0FA-72C2C8EEEC90}" presName="sibTrans" presStyleCnt="0"/>
      <dgm:spPr/>
    </dgm:pt>
    <dgm:pt modelId="{2819B3D4-63A5-4887-8841-D2C31D18FAC2}" type="pres">
      <dgm:prSet presAssocID="{AAF4CBAD-32BB-4484-B6F9-DAE59D7EA3C8}" presName="compNode" presStyleCnt="0"/>
      <dgm:spPr/>
    </dgm:pt>
    <dgm:pt modelId="{7F9BECCF-7294-4877-B559-7829038598A7}" type="pres">
      <dgm:prSet presAssocID="{AAF4CBAD-32BB-4484-B6F9-DAE59D7EA3C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ting"/>
        </a:ext>
      </dgm:extLst>
    </dgm:pt>
    <dgm:pt modelId="{98ED212A-E309-454B-9497-6B3873BB0AA2}" type="pres">
      <dgm:prSet presAssocID="{AAF4CBAD-32BB-4484-B6F9-DAE59D7EA3C8}" presName="spaceRect" presStyleCnt="0"/>
      <dgm:spPr/>
    </dgm:pt>
    <dgm:pt modelId="{6B1C9E88-4365-453A-98A5-DFDCE81F9528}" type="pres">
      <dgm:prSet presAssocID="{AAF4CBAD-32BB-4484-B6F9-DAE59D7EA3C8}" presName="textRect" presStyleLbl="revTx" presStyleIdx="1" presStyleCnt="3">
        <dgm:presLayoutVars>
          <dgm:chMax val="1"/>
          <dgm:chPref val="1"/>
        </dgm:presLayoutVars>
      </dgm:prSet>
      <dgm:spPr/>
    </dgm:pt>
    <dgm:pt modelId="{BA71835E-47E4-4EDA-8C96-95C37A9DF643}" type="pres">
      <dgm:prSet presAssocID="{4E2AE8AB-DD33-4C3A-A358-EB101D779D84}" presName="sibTrans" presStyleCnt="0"/>
      <dgm:spPr/>
    </dgm:pt>
    <dgm:pt modelId="{9E124E0F-6471-4E4A-B37C-36243E53A8B1}" type="pres">
      <dgm:prSet presAssocID="{17B7C544-BDEF-4D57-9252-9B9236AA1C2E}" presName="compNode" presStyleCnt="0"/>
      <dgm:spPr/>
    </dgm:pt>
    <dgm:pt modelId="{ACC909B7-F29A-4E3D-9E05-70B94B3E9567}" type="pres">
      <dgm:prSet presAssocID="{17B7C544-BDEF-4D57-9252-9B9236AA1C2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dvertising"/>
        </a:ext>
      </dgm:extLst>
    </dgm:pt>
    <dgm:pt modelId="{9255FD58-6DC3-4DF6-BCD3-689046FA107A}" type="pres">
      <dgm:prSet presAssocID="{17B7C544-BDEF-4D57-9252-9B9236AA1C2E}" presName="spaceRect" presStyleCnt="0"/>
      <dgm:spPr/>
    </dgm:pt>
    <dgm:pt modelId="{9EB97281-45C2-4EEE-9E38-3C7CF5CC4DC2}" type="pres">
      <dgm:prSet presAssocID="{17B7C544-BDEF-4D57-9252-9B9236AA1C2E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65221413-AB88-4617-8413-CFAFA274317D}" type="presOf" srcId="{17B7C544-BDEF-4D57-9252-9B9236AA1C2E}" destId="{9EB97281-45C2-4EEE-9E38-3C7CF5CC4DC2}" srcOrd="0" destOrd="0" presId="urn:microsoft.com/office/officeart/2018/2/layout/IconLabelList"/>
    <dgm:cxn modelId="{A09AB825-2223-4888-BC40-4EECFDFB014C}" srcId="{397130F7-77FF-4675-A05C-68DB67719093}" destId="{17B7C544-BDEF-4D57-9252-9B9236AA1C2E}" srcOrd="2" destOrd="0" parTransId="{8FDE4E66-9276-4333-9D1C-B90931195516}" sibTransId="{1ECD4211-C19D-4746-A310-1BC6DD8C302E}"/>
    <dgm:cxn modelId="{BAE9702B-1A99-4675-84C6-03ED41E97A1C}" type="presOf" srcId="{AAF4CBAD-32BB-4484-B6F9-DAE59D7EA3C8}" destId="{6B1C9E88-4365-453A-98A5-DFDCE81F9528}" srcOrd="0" destOrd="0" presId="urn:microsoft.com/office/officeart/2018/2/layout/IconLabelList"/>
    <dgm:cxn modelId="{30513252-842B-4C47-9EA6-25288BE38654}" srcId="{397130F7-77FF-4675-A05C-68DB67719093}" destId="{AAF4CBAD-32BB-4484-B6F9-DAE59D7EA3C8}" srcOrd="1" destOrd="0" parTransId="{FEB0F5D2-FEDA-40D2-8303-7E3507513ECB}" sibTransId="{4E2AE8AB-DD33-4C3A-A358-EB101D779D84}"/>
    <dgm:cxn modelId="{DCF59255-FB31-4BD5-926A-C1B1F5D71A37}" type="presOf" srcId="{BA1C84EC-E3C7-440D-8A87-1F05B40DFC58}" destId="{7F579066-C5F0-4F9C-8588-51F88B7966D4}" srcOrd="0" destOrd="0" presId="urn:microsoft.com/office/officeart/2018/2/layout/IconLabelList"/>
    <dgm:cxn modelId="{05DEFFF2-EAD0-4DEB-8B57-D6D5B3F7EB15}" srcId="{397130F7-77FF-4675-A05C-68DB67719093}" destId="{BA1C84EC-E3C7-440D-8A87-1F05B40DFC58}" srcOrd="0" destOrd="0" parTransId="{E2747814-FBED-4ED9-9D35-71E3E25FD6A1}" sibTransId="{5E8E5DFD-1C5C-45FA-A0FA-72C2C8EEEC90}"/>
    <dgm:cxn modelId="{1CD9D6F3-42ED-4BF2-B03B-9C95D25F2FEB}" type="presOf" srcId="{397130F7-77FF-4675-A05C-68DB67719093}" destId="{87DC0893-73EC-4F6D-B7D6-251A8E43C994}" srcOrd="0" destOrd="0" presId="urn:microsoft.com/office/officeart/2018/2/layout/IconLabelList"/>
    <dgm:cxn modelId="{F0D92EBE-799E-4C2E-9AC6-6268C1BE0CC4}" type="presParOf" srcId="{87DC0893-73EC-4F6D-B7D6-251A8E43C994}" destId="{A6278B2C-B964-4B80-B906-1EA916D48DD4}" srcOrd="0" destOrd="0" presId="urn:microsoft.com/office/officeart/2018/2/layout/IconLabelList"/>
    <dgm:cxn modelId="{AB35656F-C0B5-403F-86DC-F1EEF7E13622}" type="presParOf" srcId="{A6278B2C-B964-4B80-B906-1EA916D48DD4}" destId="{9A26EF7F-40FE-4822-BBE0-344FBAC9B5DC}" srcOrd="0" destOrd="0" presId="urn:microsoft.com/office/officeart/2018/2/layout/IconLabelList"/>
    <dgm:cxn modelId="{295C56C8-F53E-4742-BE23-2FC4423C20CD}" type="presParOf" srcId="{A6278B2C-B964-4B80-B906-1EA916D48DD4}" destId="{CADEACBC-8295-41D7-84A7-66D9BE021B48}" srcOrd="1" destOrd="0" presId="urn:microsoft.com/office/officeart/2018/2/layout/IconLabelList"/>
    <dgm:cxn modelId="{D5F33B42-E886-4E63-9066-68A3BDA3ABD2}" type="presParOf" srcId="{A6278B2C-B964-4B80-B906-1EA916D48DD4}" destId="{7F579066-C5F0-4F9C-8588-51F88B7966D4}" srcOrd="2" destOrd="0" presId="urn:microsoft.com/office/officeart/2018/2/layout/IconLabelList"/>
    <dgm:cxn modelId="{F4DB01C3-944B-4534-A794-66A125D5C5C9}" type="presParOf" srcId="{87DC0893-73EC-4F6D-B7D6-251A8E43C994}" destId="{905CCFAF-E271-4E49-99B9-322998442556}" srcOrd="1" destOrd="0" presId="urn:microsoft.com/office/officeart/2018/2/layout/IconLabelList"/>
    <dgm:cxn modelId="{E7B084D7-33C4-4660-BA39-AEC14430EDED}" type="presParOf" srcId="{87DC0893-73EC-4F6D-B7D6-251A8E43C994}" destId="{2819B3D4-63A5-4887-8841-D2C31D18FAC2}" srcOrd="2" destOrd="0" presId="urn:microsoft.com/office/officeart/2018/2/layout/IconLabelList"/>
    <dgm:cxn modelId="{6B008117-79E0-40D3-8106-750D9A112CDF}" type="presParOf" srcId="{2819B3D4-63A5-4887-8841-D2C31D18FAC2}" destId="{7F9BECCF-7294-4877-B559-7829038598A7}" srcOrd="0" destOrd="0" presId="urn:microsoft.com/office/officeart/2018/2/layout/IconLabelList"/>
    <dgm:cxn modelId="{ADCEAA4A-30C5-4661-B146-F89A98074DF5}" type="presParOf" srcId="{2819B3D4-63A5-4887-8841-D2C31D18FAC2}" destId="{98ED212A-E309-454B-9497-6B3873BB0AA2}" srcOrd="1" destOrd="0" presId="urn:microsoft.com/office/officeart/2018/2/layout/IconLabelList"/>
    <dgm:cxn modelId="{7A0E8959-46CE-42AC-886B-BD70CE2ADB3A}" type="presParOf" srcId="{2819B3D4-63A5-4887-8841-D2C31D18FAC2}" destId="{6B1C9E88-4365-453A-98A5-DFDCE81F9528}" srcOrd="2" destOrd="0" presId="urn:microsoft.com/office/officeart/2018/2/layout/IconLabelList"/>
    <dgm:cxn modelId="{0BDEB380-02CE-4A06-90F0-4F7202A15CF3}" type="presParOf" srcId="{87DC0893-73EC-4F6D-B7D6-251A8E43C994}" destId="{BA71835E-47E4-4EDA-8C96-95C37A9DF643}" srcOrd="3" destOrd="0" presId="urn:microsoft.com/office/officeart/2018/2/layout/IconLabelList"/>
    <dgm:cxn modelId="{415923B8-4AFE-42EF-9F65-809DDEFC122E}" type="presParOf" srcId="{87DC0893-73EC-4F6D-B7D6-251A8E43C994}" destId="{9E124E0F-6471-4E4A-B37C-36243E53A8B1}" srcOrd="4" destOrd="0" presId="urn:microsoft.com/office/officeart/2018/2/layout/IconLabelList"/>
    <dgm:cxn modelId="{B8968957-64C8-41DE-97B4-5A6193591350}" type="presParOf" srcId="{9E124E0F-6471-4E4A-B37C-36243E53A8B1}" destId="{ACC909B7-F29A-4E3D-9E05-70B94B3E9567}" srcOrd="0" destOrd="0" presId="urn:microsoft.com/office/officeart/2018/2/layout/IconLabelList"/>
    <dgm:cxn modelId="{6D80AC04-31BF-4536-BE9F-0F19C2565387}" type="presParOf" srcId="{9E124E0F-6471-4E4A-B37C-36243E53A8B1}" destId="{9255FD58-6DC3-4DF6-BCD3-689046FA107A}" srcOrd="1" destOrd="0" presId="urn:microsoft.com/office/officeart/2018/2/layout/IconLabelList"/>
    <dgm:cxn modelId="{742583EE-8B27-4D25-AA49-F9F2EEFF5CEA}" type="presParOf" srcId="{9E124E0F-6471-4E4A-B37C-36243E53A8B1}" destId="{9EB97281-45C2-4EEE-9E38-3C7CF5CC4DC2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5BB42DA-6898-4ACE-AE01-77A1F1B67282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31EE96A-4C1C-499A-9899-03CFC2F8F06A}">
      <dgm:prSet/>
      <dgm:spPr/>
      <dgm:t>
        <a:bodyPr/>
        <a:lstStyle/>
        <a:p>
          <a:r>
            <a:rPr lang="en-US"/>
            <a:t>Definition: Sending targeted emails to prospects and customers.</a:t>
          </a:r>
        </a:p>
      </dgm:t>
    </dgm:pt>
    <dgm:pt modelId="{2EF11819-7BD4-4DA3-B6B8-22D6B7714F6F}" type="parTrans" cxnId="{E5AD0AF5-72C9-4D0D-BB54-B8E7E10D0BDE}">
      <dgm:prSet/>
      <dgm:spPr/>
      <dgm:t>
        <a:bodyPr/>
        <a:lstStyle/>
        <a:p>
          <a:endParaRPr lang="en-US"/>
        </a:p>
      </dgm:t>
    </dgm:pt>
    <dgm:pt modelId="{37E0F851-78D4-4354-82E3-888CB7E54520}" type="sibTrans" cxnId="{E5AD0AF5-72C9-4D0D-BB54-B8E7E10D0BDE}">
      <dgm:prSet/>
      <dgm:spPr/>
      <dgm:t>
        <a:bodyPr/>
        <a:lstStyle/>
        <a:p>
          <a:endParaRPr lang="en-US"/>
        </a:p>
      </dgm:t>
    </dgm:pt>
    <dgm:pt modelId="{C04E3BC8-9AB2-46CA-9C27-5C224F18F2FA}">
      <dgm:prSet/>
      <dgm:spPr/>
      <dgm:t>
        <a:bodyPr/>
        <a:lstStyle/>
        <a:p>
          <a:r>
            <a:rPr lang="en-US"/>
            <a:t>Types: Newsletters, Promotional Emails, Transactional Emails</a:t>
          </a:r>
        </a:p>
      </dgm:t>
    </dgm:pt>
    <dgm:pt modelId="{6146E959-2BD9-40F3-8816-2B339316099F}" type="parTrans" cxnId="{F5B912A9-85F4-4026-9B85-C146235F290E}">
      <dgm:prSet/>
      <dgm:spPr/>
      <dgm:t>
        <a:bodyPr/>
        <a:lstStyle/>
        <a:p>
          <a:endParaRPr lang="en-US"/>
        </a:p>
      </dgm:t>
    </dgm:pt>
    <dgm:pt modelId="{A153B64D-3958-407A-AA93-1C8C6F266794}" type="sibTrans" cxnId="{F5B912A9-85F4-4026-9B85-C146235F290E}">
      <dgm:prSet/>
      <dgm:spPr/>
      <dgm:t>
        <a:bodyPr/>
        <a:lstStyle/>
        <a:p>
          <a:endParaRPr lang="en-US"/>
        </a:p>
      </dgm:t>
    </dgm:pt>
    <dgm:pt modelId="{A62193AD-FE56-4D00-9EF8-966D2FFFF111}">
      <dgm:prSet/>
      <dgm:spPr/>
      <dgm:t>
        <a:bodyPr/>
        <a:lstStyle/>
        <a:p>
          <a:r>
            <a:rPr lang="en-US"/>
            <a:t>Benefits: Cost-effective, personalized communication, measurable results.</a:t>
          </a:r>
        </a:p>
      </dgm:t>
    </dgm:pt>
    <dgm:pt modelId="{B32B6B13-B088-47DF-A8A2-1179D212DC1A}" type="parTrans" cxnId="{60E100B4-05AA-4C3B-8FCF-5B684D2FE4EE}">
      <dgm:prSet/>
      <dgm:spPr/>
      <dgm:t>
        <a:bodyPr/>
        <a:lstStyle/>
        <a:p>
          <a:endParaRPr lang="en-US"/>
        </a:p>
      </dgm:t>
    </dgm:pt>
    <dgm:pt modelId="{9A13E430-6B58-47B8-A96A-C1BDA19CB432}" type="sibTrans" cxnId="{60E100B4-05AA-4C3B-8FCF-5B684D2FE4EE}">
      <dgm:prSet/>
      <dgm:spPr/>
      <dgm:t>
        <a:bodyPr/>
        <a:lstStyle/>
        <a:p>
          <a:endParaRPr lang="en-US"/>
        </a:p>
      </dgm:t>
    </dgm:pt>
    <dgm:pt modelId="{EE08EE65-EDD2-4C71-9FB1-420FE42BB5FB}" type="pres">
      <dgm:prSet presAssocID="{B5BB42DA-6898-4ACE-AE01-77A1F1B67282}" presName="root" presStyleCnt="0">
        <dgm:presLayoutVars>
          <dgm:dir/>
          <dgm:resizeHandles val="exact"/>
        </dgm:presLayoutVars>
      </dgm:prSet>
      <dgm:spPr/>
    </dgm:pt>
    <dgm:pt modelId="{25C7D96B-8A12-46E8-89D6-E3338A8F9E3C}" type="pres">
      <dgm:prSet presAssocID="{531EE96A-4C1C-499A-9899-03CFC2F8F06A}" presName="compNode" presStyleCnt="0"/>
      <dgm:spPr/>
    </dgm:pt>
    <dgm:pt modelId="{0577FCEF-5802-4BE3-B25C-B0085C7A5F20}" type="pres">
      <dgm:prSet presAssocID="{531EE96A-4C1C-499A-9899-03CFC2F8F06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nvelope"/>
        </a:ext>
      </dgm:extLst>
    </dgm:pt>
    <dgm:pt modelId="{3A35320B-69B0-48BD-9414-0B54CEB9C093}" type="pres">
      <dgm:prSet presAssocID="{531EE96A-4C1C-499A-9899-03CFC2F8F06A}" presName="spaceRect" presStyleCnt="0"/>
      <dgm:spPr/>
    </dgm:pt>
    <dgm:pt modelId="{5EA979EE-82A6-4744-B890-172A8A1E92E6}" type="pres">
      <dgm:prSet presAssocID="{531EE96A-4C1C-499A-9899-03CFC2F8F06A}" presName="textRect" presStyleLbl="revTx" presStyleIdx="0" presStyleCnt="3">
        <dgm:presLayoutVars>
          <dgm:chMax val="1"/>
          <dgm:chPref val="1"/>
        </dgm:presLayoutVars>
      </dgm:prSet>
      <dgm:spPr/>
    </dgm:pt>
    <dgm:pt modelId="{A0B39DDA-0DB9-494B-904A-7E6EDAB9F3AF}" type="pres">
      <dgm:prSet presAssocID="{37E0F851-78D4-4354-82E3-888CB7E54520}" presName="sibTrans" presStyleCnt="0"/>
      <dgm:spPr/>
    </dgm:pt>
    <dgm:pt modelId="{05D047C6-51B9-4BF6-96A3-99C8CF899353}" type="pres">
      <dgm:prSet presAssocID="{C04E3BC8-9AB2-46CA-9C27-5C224F18F2FA}" presName="compNode" presStyleCnt="0"/>
      <dgm:spPr/>
    </dgm:pt>
    <dgm:pt modelId="{95E194B5-1D31-468B-AECC-23826DCBCA1B}" type="pres">
      <dgm:prSet presAssocID="{C04E3BC8-9AB2-46CA-9C27-5C224F18F2F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nd"/>
        </a:ext>
      </dgm:extLst>
    </dgm:pt>
    <dgm:pt modelId="{D5082BEF-9190-4F14-9D2B-D59E08FA3386}" type="pres">
      <dgm:prSet presAssocID="{C04E3BC8-9AB2-46CA-9C27-5C224F18F2FA}" presName="spaceRect" presStyleCnt="0"/>
      <dgm:spPr/>
    </dgm:pt>
    <dgm:pt modelId="{BAB85AC8-3C31-4DF1-8C62-A609AF545F1F}" type="pres">
      <dgm:prSet presAssocID="{C04E3BC8-9AB2-46CA-9C27-5C224F18F2FA}" presName="textRect" presStyleLbl="revTx" presStyleIdx="1" presStyleCnt="3">
        <dgm:presLayoutVars>
          <dgm:chMax val="1"/>
          <dgm:chPref val="1"/>
        </dgm:presLayoutVars>
      </dgm:prSet>
      <dgm:spPr/>
    </dgm:pt>
    <dgm:pt modelId="{7212156F-CBAD-4BC6-86B9-6E0D32D26EBE}" type="pres">
      <dgm:prSet presAssocID="{A153B64D-3958-407A-AA93-1C8C6F266794}" presName="sibTrans" presStyleCnt="0"/>
      <dgm:spPr/>
    </dgm:pt>
    <dgm:pt modelId="{45C4AF2A-D9A0-49C9-A83F-9E57182DE5A0}" type="pres">
      <dgm:prSet presAssocID="{A62193AD-FE56-4D00-9EF8-966D2FFFF111}" presName="compNode" presStyleCnt="0"/>
      <dgm:spPr/>
    </dgm:pt>
    <dgm:pt modelId="{F8C56F28-F64A-48DA-B155-C003B4445D5E}" type="pres">
      <dgm:prSet presAssocID="{A62193AD-FE56-4D00-9EF8-966D2FFFF11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21A4560A-CA05-4B37-A2FC-B31CD4E80A40}" type="pres">
      <dgm:prSet presAssocID="{A62193AD-FE56-4D00-9EF8-966D2FFFF111}" presName="spaceRect" presStyleCnt="0"/>
      <dgm:spPr/>
    </dgm:pt>
    <dgm:pt modelId="{22DC82E0-2524-4F0A-B415-D3AFC8589F91}" type="pres">
      <dgm:prSet presAssocID="{A62193AD-FE56-4D00-9EF8-966D2FFFF111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CC9C2590-D959-4862-BBF2-8C1FE842F3B1}" type="presOf" srcId="{B5BB42DA-6898-4ACE-AE01-77A1F1B67282}" destId="{EE08EE65-EDD2-4C71-9FB1-420FE42BB5FB}" srcOrd="0" destOrd="0" presId="urn:microsoft.com/office/officeart/2018/2/layout/IconLabelList"/>
    <dgm:cxn modelId="{F5B912A9-85F4-4026-9B85-C146235F290E}" srcId="{B5BB42DA-6898-4ACE-AE01-77A1F1B67282}" destId="{C04E3BC8-9AB2-46CA-9C27-5C224F18F2FA}" srcOrd="1" destOrd="0" parTransId="{6146E959-2BD9-40F3-8816-2B339316099F}" sibTransId="{A153B64D-3958-407A-AA93-1C8C6F266794}"/>
    <dgm:cxn modelId="{332B8FAA-8122-47AA-9654-049B43D734CD}" type="presOf" srcId="{C04E3BC8-9AB2-46CA-9C27-5C224F18F2FA}" destId="{BAB85AC8-3C31-4DF1-8C62-A609AF545F1F}" srcOrd="0" destOrd="0" presId="urn:microsoft.com/office/officeart/2018/2/layout/IconLabelList"/>
    <dgm:cxn modelId="{60E100B4-05AA-4C3B-8FCF-5B684D2FE4EE}" srcId="{B5BB42DA-6898-4ACE-AE01-77A1F1B67282}" destId="{A62193AD-FE56-4D00-9EF8-966D2FFFF111}" srcOrd="2" destOrd="0" parTransId="{B32B6B13-B088-47DF-A8A2-1179D212DC1A}" sibTransId="{9A13E430-6B58-47B8-A96A-C1BDA19CB432}"/>
    <dgm:cxn modelId="{24065EBC-F02F-42D5-9FA1-A29656B6A7B8}" type="presOf" srcId="{531EE96A-4C1C-499A-9899-03CFC2F8F06A}" destId="{5EA979EE-82A6-4744-B890-172A8A1E92E6}" srcOrd="0" destOrd="0" presId="urn:microsoft.com/office/officeart/2018/2/layout/IconLabelList"/>
    <dgm:cxn modelId="{99284BE4-A7EE-4206-883B-A584BB2C9C7E}" type="presOf" srcId="{A62193AD-FE56-4D00-9EF8-966D2FFFF111}" destId="{22DC82E0-2524-4F0A-B415-D3AFC8589F91}" srcOrd="0" destOrd="0" presId="urn:microsoft.com/office/officeart/2018/2/layout/IconLabelList"/>
    <dgm:cxn modelId="{E5AD0AF5-72C9-4D0D-BB54-B8E7E10D0BDE}" srcId="{B5BB42DA-6898-4ACE-AE01-77A1F1B67282}" destId="{531EE96A-4C1C-499A-9899-03CFC2F8F06A}" srcOrd="0" destOrd="0" parTransId="{2EF11819-7BD4-4DA3-B6B8-22D6B7714F6F}" sibTransId="{37E0F851-78D4-4354-82E3-888CB7E54520}"/>
    <dgm:cxn modelId="{EA98E12E-3F67-41EB-A360-4D261BFF4429}" type="presParOf" srcId="{EE08EE65-EDD2-4C71-9FB1-420FE42BB5FB}" destId="{25C7D96B-8A12-46E8-89D6-E3338A8F9E3C}" srcOrd="0" destOrd="0" presId="urn:microsoft.com/office/officeart/2018/2/layout/IconLabelList"/>
    <dgm:cxn modelId="{7B247013-78B9-46E3-A7DA-0449B4B0EBCE}" type="presParOf" srcId="{25C7D96B-8A12-46E8-89D6-E3338A8F9E3C}" destId="{0577FCEF-5802-4BE3-B25C-B0085C7A5F20}" srcOrd="0" destOrd="0" presId="urn:microsoft.com/office/officeart/2018/2/layout/IconLabelList"/>
    <dgm:cxn modelId="{4B27E526-8257-4E3C-B53F-A212D3B91F58}" type="presParOf" srcId="{25C7D96B-8A12-46E8-89D6-E3338A8F9E3C}" destId="{3A35320B-69B0-48BD-9414-0B54CEB9C093}" srcOrd="1" destOrd="0" presId="urn:microsoft.com/office/officeart/2018/2/layout/IconLabelList"/>
    <dgm:cxn modelId="{B016F7FC-A4DA-4581-B5D4-3D92062A1B64}" type="presParOf" srcId="{25C7D96B-8A12-46E8-89D6-E3338A8F9E3C}" destId="{5EA979EE-82A6-4744-B890-172A8A1E92E6}" srcOrd="2" destOrd="0" presId="urn:microsoft.com/office/officeart/2018/2/layout/IconLabelList"/>
    <dgm:cxn modelId="{2B8C35CC-42EE-44C3-AA43-0BE0B08B097A}" type="presParOf" srcId="{EE08EE65-EDD2-4C71-9FB1-420FE42BB5FB}" destId="{A0B39DDA-0DB9-494B-904A-7E6EDAB9F3AF}" srcOrd="1" destOrd="0" presId="urn:microsoft.com/office/officeart/2018/2/layout/IconLabelList"/>
    <dgm:cxn modelId="{D35719E7-819B-4BE3-9622-DD9C99E694FE}" type="presParOf" srcId="{EE08EE65-EDD2-4C71-9FB1-420FE42BB5FB}" destId="{05D047C6-51B9-4BF6-96A3-99C8CF899353}" srcOrd="2" destOrd="0" presId="urn:microsoft.com/office/officeart/2018/2/layout/IconLabelList"/>
    <dgm:cxn modelId="{7B90B549-32BF-443D-B5E3-28AD8BBC9DBE}" type="presParOf" srcId="{05D047C6-51B9-4BF6-96A3-99C8CF899353}" destId="{95E194B5-1D31-468B-AECC-23826DCBCA1B}" srcOrd="0" destOrd="0" presId="urn:microsoft.com/office/officeart/2018/2/layout/IconLabelList"/>
    <dgm:cxn modelId="{02566338-B027-4B33-B074-922634E0906C}" type="presParOf" srcId="{05D047C6-51B9-4BF6-96A3-99C8CF899353}" destId="{D5082BEF-9190-4F14-9D2B-D59E08FA3386}" srcOrd="1" destOrd="0" presId="urn:microsoft.com/office/officeart/2018/2/layout/IconLabelList"/>
    <dgm:cxn modelId="{29E75074-F870-45B6-80E6-24EB263B241C}" type="presParOf" srcId="{05D047C6-51B9-4BF6-96A3-99C8CF899353}" destId="{BAB85AC8-3C31-4DF1-8C62-A609AF545F1F}" srcOrd="2" destOrd="0" presId="urn:microsoft.com/office/officeart/2018/2/layout/IconLabelList"/>
    <dgm:cxn modelId="{69177DBD-53B1-40F8-8EF0-B3770E63DD83}" type="presParOf" srcId="{EE08EE65-EDD2-4C71-9FB1-420FE42BB5FB}" destId="{7212156F-CBAD-4BC6-86B9-6E0D32D26EBE}" srcOrd="3" destOrd="0" presId="urn:microsoft.com/office/officeart/2018/2/layout/IconLabelList"/>
    <dgm:cxn modelId="{CBA429F5-9183-4BA2-9673-50472226F5C2}" type="presParOf" srcId="{EE08EE65-EDD2-4C71-9FB1-420FE42BB5FB}" destId="{45C4AF2A-D9A0-49C9-A83F-9E57182DE5A0}" srcOrd="4" destOrd="0" presId="urn:microsoft.com/office/officeart/2018/2/layout/IconLabelList"/>
    <dgm:cxn modelId="{0BF179C7-60D6-4A79-BC8E-4EA5C1AAFBD6}" type="presParOf" srcId="{45C4AF2A-D9A0-49C9-A83F-9E57182DE5A0}" destId="{F8C56F28-F64A-48DA-B155-C003B4445D5E}" srcOrd="0" destOrd="0" presId="urn:microsoft.com/office/officeart/2018/2/layout/IconLabelList"/>
    <dgm:cxn modelId="{C24CB146-9A38-498A-B8EE-18B3D58A0D57}" type="presParOf" srcId="{45C4AF2A-D9A0-49C9-A83F-9E57182DE5A0}" destId="{21A4560A-CA05-4B37-A2FC-B31CD4E80A40}" srcOrd="1" destOrd="0" presId="urn:microsoft.com/office/officeart/2018/2/layout/IconLabelList"/>
    <dgm:cxn modelId="{027BF73A-0E60-47D5-831E-3B773ECCA7EC}" type="presParOf" srcId="{45C4AF2A-D9A0-49C9-A83F-9E57182DE5A0}" destId="{22DC82E0-2524-4F0A-B415-D3AFC8589F91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5EACAF2-D488-4BEB-9EE7-9548D144BDDE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C28821-D38F-48BC-8153-4D34F3D7DF5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Definition: Promoting products through affiliates in exchange for commission.</a:t>
          </a:r>
        </a:p>
      </dgm:t>
    </dgm:pt>
    <dgm:pt modelId="{A5CF537E-E08B-472B-AEC3-1A6C450A9374}" type="parTrans" cxnId="{D1FB7AED-22BB-4232-84B1-16F1D947000A}">
      <dgm:prSet/>
      <dgm:spPr/>
      <dgm:t>
        <a:bodyPr/>
        <a:lstStyle/>
        <a:p>
          <a:endParaRPr lang="en-US"/>
        </a:p>
      </dgm:t>
    </dgm:pt>
    <dgm:pt modelId="{4BAFFA51-D78D-4C87-A18C-ABE628203B59}" type="sibTrans" cxnId="{D1FB7AED-22BB-4232-84B1-16F1D947000A}">
      <dgm:prSet/>
      <dgm:spPr/>
      <dgm:t>
        <a:bodyPr/>
        <a:lstStyle/>
        <a:p>
          <a:endParaRPr lang="en-US"/>
        </a:p>
      </dgm:t>
    </dgm:pt>
    <dgm:pt modelId="{C7B38A40-75EA-47D2-93D5-0E84620827C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Key Elements: Affiliate Network, Tracking and Analytics, Commission Structure</a:t>
          </a:r>
        </a:p>
      </dgm:t>
    </dgm:pt>
    <dgm:pt modelId="{C1290BA5-A6A3-4EA4-8C13-31995CFB5BFD}" type="parTrans" cxnId="{48C03868-7996-4EF7-9A09-F5B207A2B4FE}">
      <dgm:prSet/>
      <dgm:spPr/>
      <dgm:t>
        <a:bodyPr/>
        <a:lstStyle/>
        <a:p>
          <a:endParaRPr lang="en-US"/>
        </a:p>
      </dgm:t>
    </dgm:pt>
    <dgm:pt modelId="{2FEE49F8-2BE3-4267-A30A-1C0ECB3ECC56}" type="sibTrans" cxnId="{48C03868-7996-4EF7-9A09-F5B207A2B4FE}">
      <dgm:prSet/>
      <dgm:spPr/>
      <dgm:t>
        <a:bodyPr/>
        <a:lstStyle/>
        <a:p>
          <a:endParaRPr lang="en-US"/>
        </a:p>
      </dgm:t>
    </dgm:pt>
    <dgm:pt modelId="{DCE9433D-70B6-4023-84D7-B6764B09E86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Benefits: Low risk, performance-based, expands reach.</a:t>
          </a:r>
        </a:p>
      </dgm:t>
    </dgm:pt>
    <dgm:pt modelId="{A60F05E8-E583-4947-8CB8-27E163CA3CBB}" type="parTrans" cxnId="{0F719C5A-5536-4B65-969E-DE9855B24063}">
      <dgm:prSet/>
      <dgm:spPr/>
      <dgm:t>
        <a:bodyPr/>
        <a:lstStyle/>
        <a:p>
          <a:endParaRPr lang="en-US"/>
        </a:p>
      </dgm:t>
    </dgm:pt>
    <dgm:pt modelId="{42A5A0D6-FB94-47C4-AE4E-EFA3C1189A70}" type="sibTrans" cxnId="{0F719C5A-5536-4B65-969E-DE9855B24063}">
      <dgm:prSet/>
      <dgm:spPr/>
      <dgm:t>
        <a:bodyPr/>
        <a:lstStyle/>
        <a:p>
          <a:endParaRPr lang="en-US"/>
        </a:p>
      </dgm:t>
    </dgm:pt>
    <dgm:pt modelId="{FEDC9D2A-A756-4186-AFE9-2E98F3A50AF1}" type="pres">
      <dgm:prSet presAssocID="{05EACAF2-D488-4BEB-9EE7-9548D144BDDE}" presName="root" presStyleCnt="0">
        <dgm:presLayoutVars>
          <dgm:dir/>
          <dgm:resizeHandles val="exact"/>
        </dgm:presLayoutVars>
      </dgm:prSet>
      <dgm:spPr/>
    </dgm:pt>
    <dgm:pt modelId="{2B0916F1-3782-4263-9A7E-EE0E1541272D}" type="pres">
      <dgm:prSet presAssocID="{99C28821-D38F-48BC-8153-4D34F3D7DF51}" presName="compNode" presStyleCnt="0"/>
      <dgm:spPr/>
    </dgm:pt>
    <dgm:pt modelId="{27B4E4BD-1FDB-4146-A02A-22705ED9C181}" type="pres">
      <dgm:prSet presAssocID="{99C28821-D38F-48BC-8153-4D34F3D7DF5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Newspaper"/>
        </a:ext>
      </dgm:extLst>
    </dgm:pt>
    <dgm:pt modelId="{1B29C773-DB9F-4B73-A09F-59DB8A7D7C85}" type="pres">
      <dgm:prSet presAssocID="{99C28821-D38F-48BC-8153-4D34F3D7DF51}" presName="spaceRect" presStyleCnt="0"/>
      <dgm:spPr/>
    </dgm:pt>
    <dgm:pt modelId="{06813790-9E8D-41F4-B057-35B96A73DB02}" type="pres">
      <dgm:prSet presAssocID="{99C28821-D38F-48BC-8153-4D34F3D7DF51}" presName="textRect" presStyleLbl="revTx" presStyleIdx="0" presStyleCnt="3">
        <dgm:presLayoutVars>
          <dgm:chMax val="1"/>
          <dgm:chPref val="1"/>
        </dgm:presLayoutVars>
      </dgm:prSet>
      <dgm:spPr/>
    </dgm:pt>
    <dgm:pt modelId="{B001F977-87E7-4140-91D5-4CB164DB7672}" type="pres">
      <dgm:prSet presAssocID="{4BAFFA51-D78D-4C87-A18C-ABE628203B59}" presName="sibTrans" presStyleCnt="0"/>
      <dgm:spPr/>
    </dgm:pt>
    <dgm:pt modelId="{CD0038B4-45B7-4FB9-9E29-959B94B68F39}" type="pres">
      <dgm:prSet presAssocID="{C7B38A40-75EA-47D2-93D5-0E84620827C6}" presName="compNode" presStyleCnt="0"/>
      <dgm:spPr/>
    </dgm:pt>
    <dgm:pt modelId="{8A766AB7-85B0-4125-A274-FD737BD7D116}" type="pres">
      <dgm:prSet presAssocID="{C7B38A40-75EA-47D2-93D5-0E84620827C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nnections"/>
        </a:ext>
      </dgm:extLst>
    </dgm:pt>
    <dgm:pt modelId="{72A8B952-2208-4393-8FC8-B6EFD7A3B6E4}" type="pres">
      <dgm:prSet presAssocID="{C7B38A40-75EA-47D2-93D5-0E84620827C6}" presName="spaceRect" presStyleCnt="0"/>
      <dgm:spPr/>
    </dgm:pt>
    <dgm:pt modelId="{A5D20F1E-EE79-4DDE-B625-D97FD30E0104}" type="pres">
      <dgm:prSet presAssocID="{C7B38A40-75EA-47D2-93D5-0E84620827C6}" presName="textRect" presStyleLbl="revTx" presStyleIdx="1" presStyleCnt="3">
        <dgm:presLayoutVars>
          <dgm:chMax val="1"/>
          <dgm:chPref val="1"/>
        </dgm:presLayoutVars>
      </dgm:prSet>
      <dgm:spPr/>
    </dgm:pt>
    <dgm:pt modelId="{15AE48A4-CA3F-4316-9221-61CA067560CC}" type="pres">
      <dgm:prSet presAssocID="{2FEE49F8-2BE3-4267-A30A-1C0ECB3ECC56}" presName="sibTrans" presStyleCnt="0"/>
      <dgm:spPr/>
    </dgm:pt>
    <dgm:pt modelId="{A8EAC3E6-E541-46E4-B2A8-96191444ECF1}" type="pres">
      <dgm:prSet presAssocID="{DCE9433D-70B6-4023-84D7-B6764B09E868}" presName="compNode" presStyleCnt="0"/>
      <dgm:spPr/>
    </dgm:pt>
    <dgm:pt modelId="{F478C3E5-AFAE-42F4-880A-EEF5732F2A5C}" type="pres">
      <dgm:prSet presAssocID="{DCE9433D-70B6-4023-84D7-B6764B09E86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ungs"/>
        </a:ext>
      </dgm:extLst>
    </dgm:pt>
    <dgm:pt modelId="{11EDF317-E0F9-4528-8B95-315378188DF0}" type="pres">
      <dgm:prSet presAssocID="{DCE9433D-70B6-4023-84D7-B6764B09E868}" presName="spaceRect" presStyleCnt="0"/>
      <dgm:spPr/>
    </dgm:pt>
    <dgm:pt modelId="{F9AF6A22-0E55-46D8-86FB-5704814F1A52}" type="pres">
      <dgm:prSet presAssocID="{DCE9433D-70B6-4023-84D7-B6764B09E868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0BA9010A-57CB-4C07-AF90-D255DCFFC336}" type="presOf" srcId="{C7B38A40-75EA-47D2-93D5-0E84620827C6}" destId="{A5D20F1E-EE79-4DDE-B625-D97FD30E0104}" srcOrd="0" destOrd="0" presId="urn:microsoft.com/office/officeart/2018/2/layout/IconLabelList"/>
    <dgm:cxn modelId="{29BC0F24-6AA0-4D5F-8784-2C777E66B258}" type="presOf" srcId="{05EACAF2-D488-4BEB-9EE7-9548D144BDDE}" destId="{FEDC9D2A-A756-4186-AFE9-2E98F3A50AF1}" srcOrd="0" destOrd="0" presId="urn:microsoft.com/office/officeart/2018/2/layout/IconLabelList"/>
    <dgm:cxn modelId="{0F311535-6A4D-47EC-BD11-78EC5975E224}" type="presOf" srcId="{DCE9433D-70B6-4023-84D7-B6764B09E868}" destId="{F9AF6A22-0E55-46D8-86FB-5704814F1A52}" srcOrd="0" destOrd="0" presId="urn:microsoft.com/office/officeart/2018/2/layout/IconLabelList"/>
    <dgm:cxn modelId="{48C03868-7996-4EF7-9A09-F5B207A2B4FE}" srcId="{05EACAF2-D488-4BEB-9EE7-9548D144BDDE}" destId="{C7B38A40-75EA-47D2-93D5-0E84620827C6}" srcOrd="1" destOrd="0" parTransId="{C1290BA5-A6A3-4EA4-8C13-31995CFB5BFD}" sibTransId="{2FEE49F8-2BE3-4267-A30A-1C0ECB3ECC56}"/>
    <dgm:cxn modelId="{D9DEB169-5C31-4B4E-9B6A-D14827067324}" type="presOf" srcId="{99C28821-D38F-48BC-8153-4D34F3D7DF51}" destId="{06813790-9E8D-41F4-B057-35B96A73DB02}" srcOrd="0" destOrd="0" presId="urn:microsoft.com/office/officeart/2018/2/layout/IconLabelList"/>
    <dgm:cxn modelId="{0F719C5A-5536-4B65-969E-DE9855B24063}" srcId="{05EACAF2-D488-4BEB-9EE7-9548D144BDDE}" destId="{DCE9433D-70B6-4023-84D7-B6764B09E868}" srcOrd="2" destOrd="0" parTransId="{A60F05E8-E583-4947-8CB8-27E163CA3CBB}" sibTransId="{42A5A0D6-FB94-47C4-AE4E-EFA3C1189A70}"/>
    <dgm:cxn modelId="{D1FB7AED-22BB-4232-84B1-16F1D947000A}" srcId="{05EACAF2-D488-4BEB-9EE7-9548D144BDDE}" destId="{99C28821-D38F-48BC-8153-4D34F3D7DF51}" srcOrd="0" destOrd="0" parTransId="{A5CF537E-E08B-472B-AEC3-1A6C450A9374}" sibTransId="{4BAFFA51-D78D-4C87-A18C-ABE628203B59}"/>
    <dgm:cxn modelId="{18A28706-3107-40AA-979F-5A1815E83E15}" type="presParOf" srcId="{FEDC9D2A-A756-4186-AFE9-2E98F3A50AF1}" destId="{2B0916F1-3782-4263-9A7E-EE0E1541272D}" srcOrd="0" destOrd="0" presId="urn:microsoft.com/office/officeart/2018/2/layout/IconLabelList"/>
    <dgm:cxn modelId="{A0C1C714-5213-4B8D-9946-22E4DF8C4A3C}" type="presParOf" srcId="{2B0916F1-3782-4263-9A7E-EE0E1541272D}" destId="{27B4E4BD-1FDB-4146-A02A-22705ED9C181}" srcOrd="0" destOrd="0" presId="urn:microsoft.com/office/officeart/2018/2/layout/IconLabelList"/>
    <dgm:cxn modelId="{D60A4CDE-3202-4420-95C1-B94B5C160CF5}" type="presParOf" srcId="{2B0916F1-3782-4263-9A7E-EE0E1541272D}" destId="{1B29C773-DB9F-4B73-A09F-59DB8A7D7C85}" srcOrd="1" destOrd="0" presId="urn:microsoft.com/office/officeart/2018/2/layout/IconLabelList"/>
    <dgm:cxn modelId="{A34DE1A4-DBF2-4BA0-9942-BBB817DFF81D}" type="presParOf" srcId="{2B0916F1-3782-4263-9A7E-EE0E1541272D}" destId="{06813790-9E8D-41F4-B057-35B96A73DB02}" srcOrd="2" destOrd="0" presId="urn:microsoft.com/office/officeart/2018/2/layout/IconLabelList"/>
    <dgm:cxn modelId="{D0F2FC28-27C3-46F5-B26A-45F1824E1C70}" type="presParOf" srcId="{FEDC9D2A-A756-4186-AFE9-2E98F3A50AF1}" destId="{B001F977-87E7-4140-91D5-4CB164DB7672}" srcOrd="1" destOrd="0" presId="urn:microsoft.com/office/officeart/2018/2/layout/IconLabelList"/>
    <dgm:cxn modelId="{D0A11B0B-C6C6-4312-9370-7561E6B3143E}" type="presParOf" srcId="{FEDC9D2A-A756-4186-AFE9-2E98F3A50AF1}" destId="{CD0038B4-45B7-4FB9-9E29-959B94B68F39}" srcOrd="2" destOrd="0" presId="urn:microsoft.com/office/officeart/2018/2/layout/IconLabelList"/>
    <dgm:cxn modelId="{CE085E36-321D-46CD-B32B-4768A39B7261}" type="presParOf" srcId="{CD0038B4-45B7-4FB9-9E29-959B94B68F39}" destId="{8A766AB7-85B0-4125-A274-FD737BD7D116}" srcOrd="0" destOrd="0" presId="urn:microsoft.com/office/officeart/2018/2/layout/IconLabelList"/>
    <dgm:cxn modelId="{926D1310-B32D-4780-B24A-0F498713D846}" type="presParOf" srcId="{CD0038B4-45B7-4FB9-9E29-959B94B68F39}" destId="{72A8B952-2208-4393-8FC8-B6EFD7A3B6E4}" srcOrd="1" destOrd="0" presId="urn:microsoft.com/office/officeart/2018/2/layout/IconLabelList"/>
    <dgm:cxn modelId="{33D683A8-68BE-4D5A-9E72-3B9C04DDCDF7}" type="presParOf" srcId="{CD0038B4-45B7-4FB9-9E29-959B94B68F39}" destId="{A5D20F1E-EE79-4DDE-B625-D97FD30E0104}" srcOrd="2" destOrd="0" presId="urn:microsoft.com/office/officeart/2018/2/layout/IconLabelList"/>
    <dgm:cxn modelId="{4E8621C7-62B2-4C91-8738-E506FAE8CA7C}" type="presParOf" srcId="{FEDC9D2A-A756-4186-AFE9-2E98F3A50AF1}" destId="{15AE48A4-CA3F-4316-9221-61CA067560CC}" srcOrd="3" destOrd="0" presId="urn:microsoft.com/office/officeart/2018/2/layout/IconLabelList"/>
    <dgm:cxn modelId="{ECB80E4F-2045-49BB-AD6D-23B958201BC7}" type="presParOf" srcId="{FEDC9D2A-A756-4186-AFE9-2E98F3A50AF1}" destId="{A8EAC3E6-E541-46E4-B2A8-96191444ECF1}" srcOrd="4" destOrd="0" presId="urn:microsoft.com/office/officeart/2018/2/layout/IconLabelList"/>
    <dgm:cxn modelId="{E753F6F6-840C-4714-808F-CA0E02F6A18C}" type="presParOf" srcId="{A8EAC3E6-E541-46E4-B2A8-96191444ECF1}" destId="{F478C3E5-AFAE-42F4-880A-EEF5732F2A5C}" srcOrd="0" destOrd="0" presId="urn:microsoft.com/office/officeart/2018/2/layout/IconLabelList"/>
    <dgm:cxn modelId="{5A95055C-84E3-48B9-A517-B958C6D2F111}" type="presParOf" srcId="{A8EAC3E6-E541-46E4-B2A8-96191444ECF1}" destId="{11EDF317-E0F9-4528-8B95-315378188DF0}" srcOrd="1" destOrd="0" presId="urn:microsoft.com/office/officeart/2018/2/layout/IconLabelList"/>
    <dgm:cxn modelId="{4E6AE10F-0F4B-41DF-B062-1D4214D674F1}" type="presParOf" srcId="{A8EAC3E6-E541-46E4-B2A8-96191444ECF1}" destId="{F9AF6A22-0E55-46D8-86FB-5704814F1A52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A2DE6F1-719A-4EDD-8EB4-047AC7F38C3A}" type="doc">
      <dgm:prSet loTypeId="urn:microsoft.com/office/officeart/2005/8/layout/cycle1" loCatId="cycle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367A7A1E-057A-407B-B7CE-AEFFEF58F5FA}">
      <dgm:prSet/>
      <dgm:spPr/>
      <dgm:t>
        <a:bodyPr/>
        <a:lstStyle/>
        <a:p>
          <a:r>
            <a:rPr lang="en-US"/>
            <a:t>Definition: Partnering with influencers to promote products.</a:t>
          </a:r>
        </a:p>
      </dgm:t>
    </dgm:pt>
    <dgm:pt modelId="{62E3F73D-7DA9-4DCB-AC24-3BB465F1A4F5}" type="parTrans" cxnId="{9E553CAF-DB98-4BD7-9D9D-4937CF56E870}">
      <dgm:prSet/>
      <dgm:spPr/>
      <dgm:t>
        <a:bodyPr/>
        <a:lstStyle/>
        <a:p>
          <a:endParaRPr lang="en-US"/>
        </a:p>
      </dgm:t>
    </dgm:pt>
    <dgm:pt modelId="{A33581A1-D920-41E1-A21D-D26F0FFA3445}" type="sibTrans" cxnId="{9E553CAF-DB98-4BD7-9D9D-4937CF56E870}">
      <dgm:prSet/>
      <dgm:spPr/>
      <dgm:t>
        <a:bodyPr/>
        <a:lstStyle/>
        <a:p>
          <a:endParaRPr lang="en-US"/>
        </a:p>
      </dgm:t>
    </dgm:pt>
    <dgm:pt modelId="{3DF002A6-F162-49F2-B2FD-09B8FDBC4AA5}">
      <dgm:prSet/>
      <dgm:spPr/>
      <dgm:t>
        <a:bodyPr/>
        <a:lstStyle/>
        <a:p>
          <a:r>
            <a:rPr lang="en-US"/>
            <a:t>Strategies: Micro-influencers, Macro-influencers, Sponsored content and reviews</a:t>
          </a:r>
        </a:p>
      </dgm:t>
    </dgm:pt>
    <dgm:pt modelId="{9E0AD596-0C92-4005-AD09-7197EE120E3E}" type="parTrans" cxnId="{2CEF0928-7E95-449D-AF35-910D7DCAFECB}">
      <dgm:prSet/>
      <dgm:spPr/>
      <dgm:t>
        <a:bodyPr/>
        <a:lstStyle/>
        <a:p>
          <a:endParaRPr lang="en-US"/>
        </a:p>
      </dgm:t>
    </dgm:pt>
    <dgm:pt modelId="{C8B21FB4-DA93-431E-9418-0DBAB396315F}" type="sibTrans" cxnId="{2CEF0928-7E95-449D-AF35-910D7DCAFECB}">
      <dgm:prSet/>
      <dgm:spPr/>
      <dgm:t>
        <a:bodyPr/>
        <a:lstStyle/>
        <a:p>
          <a:endParaRPr lang="en-US"/>
        </a:p>
      </dgm:t>
    </dgm:pt>
    <dgm:pt modelId="{E44228A3-216D-4B9C-ADE3-12710F44AEBD}">
      <dgm:prSet/>
      <dgm:spPr/>
      <dgm:t>
        <a:bodyPr/>
        <a:lstStyle/>
        <a:p>
          <a:r>
            <a:rPr lang="en-US"/>
            <a:t>Benefits: Builds credibility, drives conversions, enhances brand visibility.</a:t>
          </a:r>
        </a:p>
      </dgm:t>
    </dgm:pt>
    <dgm:pt modelId="{F892AFE7-8F63-496D-AD96-C2554F47034E}" type="parTrans" cxnId="{DB9683DC-D8C8-43CE-B5D8-90384CF4FE74}">
      <dgm:prSet/>
      <dgm:spPr/>
      <dgm:t>
        <a:bodyPr/>
        <a:lstStyle/>
        <a:p>
          <a:endParaRPr lang="en-US"/>
        </a:p>
      </dgm:t>
    </dgm:pt>
    <dgm:pt modelId="{47DB544E-8177-4356-9E21-7E4111C8BA6C}" type="sibTrans" cxnId="{DB9683DC-D8C8-43CE-B5D8-90384CF4FE74}">
      <dgm:prSet/>
      <dgm:spPr/>
      <dgm:t>
        <a:bodyPr/>
        <a:lstStyle/>
        <a:p>
          <a:endParaRPr lang="en-US"/>
        </a:p>
      </dgm:t>
    </dgm:pt>
    <dgm:pt modelId="{8DB6CF0B-40CD-4BB7-BB95-7AF1A5CD28B5}" type="pres">
      <dgm:prSet presAssocID="{CA2DE6F1-719A-4EDD-8EB4-047AC7F38C3A}" presName="cycle" presStyleCnt="0">
        <dgm:presLayoutVars>
          <dgm:dir/>
          <dgm:resizeHandles val="exact"/>
        </dgm:presLayoutVars>
      </dgm:prSet>
      <dgm:spPr/>
    </dgm:pt>
    <dgm:pt modelId="{E75B87D0-5512-44BE-AA86-8469AF2D3FA9}" type="pres">
      <dgm:prSet presAssocID="{367A7A1E-057A-407B-B7CE-AEFFEF58F5FA}" presName="dummy" presStyleCnt="0"/>
      <dgm:spPr/>
    </dgm:pt>
    <dgm:pt modelId="{F7EB90E5-9238-4D1C-86F8-89D2D7D936B9}" type="pres">
      <dgm:prSet presAssocID="{367A7A1E-057A-407B-B7CE-AEFFEF58F5FA}" presName="node" presStyleLbl="revTx" presStyleIdx="0" presStyleCnt="3">
        <dgm:presLayoutVars>
          <dgm:bulletEnabled val="1"/>
        </dgm:presLayoutVars>
      </dgm:prSet>
      <dgm:spPr/>
    </dgm:pt>
    <dgm:pt modelId="{445FFE8E-F6D1-4608-8EF1-EAE69C706C98}" type="pres">
      <dgm:prSet presAssocID="{A33581A1-D920-41E1-A21D-D26F0FFA3445}" presName="sibTrans" presStyleLbl="node1" presStyleIdx="0" presStyleCnt="3"/>
      <dgm:spPr/>
    </dgm:pt>
    <dgm:pt modelId="{54CFAEF7-7006-486E-95CC-97E7B251CD02}" type="pres">
      <dgm:prSet presAssocID="{3DF002A6-F162-49F2-B2FD-09B8FDBC4AA5}" presName="dummy" presStyleCnt="0"/>
      <dgm:spPr/>
    </dgm:pt>
    <dgm:pt modelId="{A8F23CC0-AC34-4E9A-BA7F-31EB0C923FC6}" type="pres">
      <dgm:prSet presAssocID="{3DF002A6-F162-49F2-B2FD-09B8FDBC4AA5}" presName="node" presStyleLbl="revTx" presStyleIdx="1" presStyleCnt="3">
        <dgm:presLayoutVars>
          <dgm:bulletEnabled val="1"/>
        </dgm:presLayoutVars>
      </dgm:prSet>
      <dgm:spPr/>
    </dgm:pt>
    <dgm:pt modelId="{F73789E6-4724-487D-8B39-6FFB890CDDE4}" type="pres">
      <dgm:prSet presAssocID="{C8B21FB4-DA93-431E-9418-0DBAB396315F}" presName="sibTrans" presStyleLbl="node1" presStyleIdx="1" presStyleCnt="3"/>
      <dgm:spPr/>
    </dgm:pt>
    <dgm:pt modelId="{9644A114-4130-475C-BE9B-DCDD7D246B83}" type="pres">
      <dgm:prSet presAssocID="{E44228A3-216D-4B9C-ADE3-12710F44AEBD}" presName="dummy" presStyleCnt="0"/>
      <dgm:spPr/>
    </dgm:pt>
    <dgm:pt modelId="{5D641AE2-C3F1-4D03-8D24-DB6E7B68A50C}" type="pres">
      <dgm:prSet presAssocID="{E44228A3-216D-4B9C-ADE3-12710F44AEBD}" presName="node" presStyleLbl="revTx" presStyleIdx="2" presStyleCnt="3">
        <dgm:presLayoutVars>
          <dgm:bulletEnabled val="1"/>
        </dgm:presLayoutVars>
      </dgm:prSet>
      <dgm:spPr/>
    </dgm:pt>
    <dgm:pt modelId="{486418E0-81D6-4A23-A2A5-EBC72124C39F}" type="pres">
      <dgm:prSet presAssocID="{47DB544E-8177-4356-9E21-7E4111C8BA6C}" presName="sibTrans" presStyleLbl="node1" presStyleIdx="2" presStyleCnt="3"/>
      <dgm:spPr/>
    </dgm:pt>
  </dgm:ptLst>
  <dgm:cxnLst>
    <dgm:cxn modelId="{C3B3B127-5EA7-41C8-9F68-1ADF1912137F}" type="presOf" srcId="{CA2DE6F1-719A-4EDD-8EB4-047AC7F38C3A}" destId="{8DB6CF0B-40CD-4BB7-BB95-7AF1A5CD28B5}" srcOrd="0" destOrd="0" presId="urn:microsoft.com/office/officeart/2005/8/layout/cycle1"/>
    <dgm:cxn modelId="{2CEF0928-7E95-449D-AF35-910D7DCAFECB}" srcId="{CA2DE6F1-719A-4EDD-8EB4-047AC7F38C3A}" destId="{3DF002A6-F162-49F2-B2FD-09B8FDBC4AA5}" srcOrd="1" destOrd="0" parTransId="{9E0AD596-0C92-4005-AD09-7197EE120E3E}" sibTransId="{C8B21FB4-DA93-431E-9418-0DBAB396315F}"/>
    <dgm:cxn modelId="{ABC83E32-B229-4E4D-96E8-FE15D6A527A6}" type="presOf" srcId="{E44228A3-216D-4B9C-ADE3-12710F44AEBD}" destId="{5D641AE2-C3F1-4D03-8D24-DB6E7B68A50C}" srcOrd="0" destOrd="0" presId="urn:microsoft.com/office/officeart/2005/8/layout/cycle1"/>
    <dgm:cxn modelId="{DE94713E-BD41-4EC4-8A5D-93679F58A987}" type="presOf" srcId="{A33581A1-D920-41E1-A21D-D26F0FFA3445}" destId="{445FFE8E-F6D1-4608-8EF1-EAE69C706C98}" srcOrd="0" destOrd="0" presId="urn:microsoft.com/office/officeart/2005/8/layout/cycle1"/>
    <dgm:cxn modelId="{F8153C82-3171-494B-9E81-55B81F79BF95}" type="presOf" srcId="{C8B21FB4-DA93-431E-9418-0DBAB396315F}" destId="{F73789E6-4724-487D-8B39-6FFB890CDDE4}" srcOrd="0" destOrd="0" presId="urn:microsoft.com/office/officeart/2005/8/layout/cycle1"/>
    <dgm:cxn modelId="{9E553CAF-DB98-4BD7-9D9D-4937CF56E870}" srcId="{CA2DE6F1-719A-4EDD-8EB4-047AC7F38C3A}" destId="{367A7A1E-057A-407B-B7CE-AEFFEF58F5FA}" srcOrd="0" destOrd="0" parTransId="{62E3F73D-7DA9-4DCB-AC24-3BB465F1A4F5}" sibTransId="{A33581A1-D920-41E1-A21D-D26F0FFA3445}"/>
    <dgm:cxn modelId="{334F59CC-68BF-4A12-892B-97EBBC56DB67}" type="presOf" srcId="{47DB544E-8177-4356-9E21-7E4111C8BA6C}" destId="{486418E0-81D6-4A23-A2A5-EBC72124C39F}" srcOrd="0" destOrd="0" presId="urn:microsoft.com/office/officeart/2005/8/layout/cycle1"/>
    <dgm:cxn modelId="{A09FB5D1-B83A-4386-8909-01F17D12CAFD}" type="presOf" srcId="{3DF002A6-F162-49F2-B2FD-09B8FDBC4AA5}" destId="{A8F23CC0-AC34-4E9A-BA7F-31EB0C923FC6}" srcOrd="0" destOrd="0" presId="urn:microsoft.com/office/officeart/2005/8/layout/cycle1"/>
    <dgm:cxn modelId="{DB9683DC-D8C8-43CE-B5D8-90384CF4FE74}" srcId="{CA2DE6F1-719A-4EDD-8EB4-047AC7F38C3A}" destId="{E44228A3-216D-4B9C-ADE3-12710F44AEBD}" srcOrd="2" destOrd="0" parTransId="{F892AFE7-8F63-496D-AD96-C2554F47034E}" sibTransId="{47DB544E-8177-4356-9E21-7E4111C8BA6C}"/>
    <dgm:cxn modelId="{AD6005EF-B2D5-4FFF-9372-B5ED6E9A6EF3}" type="presOf" srcId="{367A7A1E-057A-407B-B7CE-AEFFEF58F5FA}" destId="{F7EB90E5-9238-4D1C-86F8-89D2D7D936B9}" srcOrd="0" destOrd="0" presId="urn:microsoft.com/office/officeart/2005/8/layout/cycle1"/>
    <dgm:cxn modelId="{F2A6CD51-297B-4FC1-A8D3-3716374578D7}" type="presParOf" srcId="{8DB6CF0B-40CD-4BB7-BB95-7AF1A5CD28B5}" destId="{E75B87D0-5512-44BE-AA86-8469AF2D3FA9}" srcOrd="0" destOrd="0" presId="urn:microsoft.com/office/officeart/2005/8/layout/cycle1"/>
    <dgm:cxn modelId="{9E8207E3-9EC8-4D38-8C43-96591606994C}" type="presParOf" srcId="{8DB6CF0B-40CD-4BB7-BB95-7AF1A5CD28B5}" destId="{F7EB90E5-9238-4D1C-86F8-89D2D7D936B9}" srcOrd="1" destOrd="0" presId="urn:microsoft.com/office/officeart/2005/8/layout/cycle1"/>
    <dgm:cxn modelId="{89E9F9CA-6A62-4139-856C-3B54567C9A4B}" type="presParOf" srcId="{8DB6CF0B-40CD-4BB7-BB95-7AF1A5CD28B5}" destId="{445FFE8E-F6D1-4608-8EF1-EAE69C706C98}" srcOrd="2" destOrd="0" presId="urn:microsoft.com/office/officeart/2005/8/layout/cycle1"/>
    <dgm:cxn modelId="{AEDD6A3A-DF94-445F-AF37-1BF0305E3E2C}" type="presParOf" srcId="{8DB6CF0B-40CD-4BB7-BB95-7AF1A5CD28B5}" destId="{54CFAEF7-7006-486E-95CC-97E7B251CD02}" srcOrd="3" destOrd="0" presId="urn:microsoft.com/office/officeart/2005/8/layout/cycle1"/>
    <dgm:cxn modelId="{9534B4C2-3F4A-4978-B184-36853F507029}" type="presParOf" srcId="{8DB6CF0B-40CD-4BB7-BB95-7AF1A5CD28B5}" destId="{A8F23CC0-AC34-4E9A-BA7F-31EB0C923FC6}" srcOrd="4" destOrd="0" presId="urn:microsoft.com/office/officeart/2005/8/layout/cycle1"/>
    <dgm:cxn modelId="{488FCA35-167E-4E1F-9026-DCC3587B50EB}" type="presParOf" srcId="{8DB6CF0B-40CD-4BB7-BB95-7AF1A5CD28B5}" destId="{F73789E6-4724-487D-8B39-6FFB890CDDE4}" srcOrd="5" destOrd="0" presId="urn:microsoft.com/office/officeart/2005/8/layout/cycle1"/>
    <dgm:cxn modelId="{1709825C-0D79-4165-BBFF-1E6FB5455C7E}" type="presParOf" srcId="{8DB6CF0B-40CD-4BB7-BB95-7AF1A5CD28B5}" destId="{9644A114-4130-475C-BE9B-DCDD7D246B83}" srcOrd="6" destOrd="0" presId="urn:microsoft.com/office/officeart/2005/8/layout/cycle1"/>
    <dgm:cxn modelId="{9E096F5C-3BAD-4C38-988D-3264D979B083}" type="presParOf" srcId="{8DB6CF0B-40CD-4BB7-BB95-7AF1A5CD28B5}" destId="{5D641AE2-C3F1-4D03-8D24-DB6E7B68A50C}" srcOrd="7" destOrd="0" presId="urn:microsoft.com/office/officeart/2005/8/layout/cycle1"/>
    <dgm:cxn modelId="{1ABCED24-B65E-400D-8EF2-2EF1608ADDD7}" type="presParOf" srcId="{8DB6CF0B-40CD-4BB7-BB95-7AF1A5CD28B5}" destId="{486418E0-81D6-4A23-A2A5-EBC72124C39F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CB3E2D-2FC0-445D-A7BF-7DA9B80974FE}">
      <dsp:nvSpPr>
        <dsp:cNvPr id="0" name=""/>
        <dsp:cNvSpPr/>
      </dsp:nvSpPr>
      <dsp:spPr>
        <a:xfrm>
          <a:off x="734596" y="49384"/>
          <a:ext cx="726152" cy="7261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8D2DEB-3836-4A04-BEE2-0C45A775F7D8}">
      <dsp:nvSpPr>
        <dsp:cNvPr id="0" name=""/>
        <dsp:cNvSpPr/>
      </dsp:nvSpPr>
      <dsp:spPr>
        <a:xfrm>
          <a:off x="290836" y="1131664"/>
          <a:ext cx="1613671" cy="12909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Definition: Digital marketing is promoting products or services using digital channels.</a:t>
          </a:r>
        </a:p>
      </dsp:txBody>
      <dsp:txXfrm>
        <a:off x="290836" y="1131664"/>
        <a:ext cx="1613671" cy="1290937"/>
      </dsp:txXfrm>
    </dsp:sp>
    <dsp:sp modelId="{77B9CAD7-C2B0-44BB-B229-D96D06AF8B12}">
      <dsp:nvSpPr>
        <dsp:cNvPr id="0" name=""/>
        <dsp:cNvSpPr/>
      </dsp:nvSpPr>
      <dsp:spPr>
        <a:xfrm>
          <a:off x="2630661" y="49384"/>
          <a:ext cx="726152" cy="7261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BD5BF9-1F03-4E57-A5D9-078B0445174D}">
      <dsp:nvSpPr>
        <dsp:cNvPr id="0" name=""/>
        <dsp:cNvSpPr/>
      </dsp:nvSpPr>
      <dsp:spPr>
        <a:xfrm>
          <a:off x="2186901" y="1131664"/>
          <a:ext cx="1613671" cy="12909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Importance: Connects businesses with target audiences online.</a:t>
          </a:r>
        </a:p>
      </dsp:txBody>
      <dsp:txXfrm>
        <a:off x="2186901" y="1131664"/>
        <a:ext cx="1613671" cy="1290937"/>
      </dsp:txXfrm>
    </dsp:sp>
    <dsp:sp modelId="{4747A13B-0426-4F8E-B69E-A55DB15A64B0}">
      <dsp:nvSpPr>
        <dsp:cNvPr id="0" name=""/>
        <dsp:cNvSpPr/>
      </dsp:nvSpPr>
      <dsp:spPr>
        <a:xfrm>
          <a:off x="1682628" y="2826019"/>
          <a:ext cx="726152" cy="72615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1F4F53-1CE7-40E2-AB43-5D835A23B80B}">
      <dsp:nvSpPr>
        <dsp:cNvPr id="0" name=""/>
        <dsp:cNvSpPr/>
      </dsp:nvSpPr>
      <dsp:spPr>
        <a:xfrm>
          <a:off x="1238869" y="3908299"/>
          <a:ext cx="1613671" cy="12909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Key Channels: Search engines, social media, email, websites.</a:t>
          </a:r>
        </a:p>
      </dsp:txBody>
      <dsp:txXfrm>
        <a:off x="1238869" y="3908299"/>
        <a:ext cx="1613671" cy="129093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9A3E6D-DE68-4B0B-95A0-51FF5ACBD243}">
      <dsp:nvSpPr>
        <dsp:cNvPr id="0" name=""/>
        <dsp:cNvSpPr/>
      </dsp:nvSpPr>
      <dsp:spPr>
        <a:xfrm>
          <a:off x="419862" y="9192"/>
          <a:ext cx="1252718" cy="125271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1D63F1-AD8D-47C5-B20E-CB0FEA8532DA}">
      <dsp:nvSpPr>
        <dsp:cNvPr id="0" name=""/>
        <dsp:cNvSpPr/>
      </dsp:nvSpPr>
      <dsp:spPr>
        <a:xfrm>
          <a:off x="686834" y="276165"/>
          <a:ext cx="718773" cy="71877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C04AA2-2321-4DD3-A634-2BABF4B93FCC}">
      <dsp:nvSpPr>
        <dsp:cNvPr id="0" name=""/>
        <dsp:cNvSpPr/>
      </dsp:nvSpPr>
      <dsp:spPr>
        <a:xfrm>
          <a:off x="19402" y="1652102"/>
          <a:ext cx="205363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Definition: Paying for ads based on clicks.</a:t>
          </a:r>
        </a:p>
      </dsp:txBody>
      <dsp:txXfrm>
        <a:off x="19402" y="1652102"/>
        <a:ext cx="2053637" cy="720000"/>
      </dsp:txXfrm>
    </dsp:sp>
    <dsp:sp modelId="{3F3522A7-81A2-4FCF-ACBD-594A3D9F0CD6}">
      <dsp:nvSpPr>
        <dsp:cNvPr id="0" name=""/>
        <dsp:cNvSpPr/>
      </dsp:nvSpPr>
      <dsp:spPr>
        <a:xfrm>
          <a:off x="2832886" y="9192"/>
          <a:ext cx="1252718" cy="125271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351D90-3462-4584-9E59-4A53D12726D5}">
      <dsp:nvSpPr>
        <dsp:cNvPr id="0" name=""/>
        <dsp:cNvSpPr/>
      </dsp:nvSpPr>
      <dsp:spPr>
        <a:xfrm>
          <a:off x="3099858" y="276165"/>
          <a:ext cx="718773" cy="71877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A4765E-E0EC-45AF-BFFE-2DB4045EBD87}">
      <dsp:nvSpPr>
        <dsp:cNvPr id="0" name=""/>
        <dsp:cNvSpPr/>
      </dsp:nvSpPr>
      <dsp:spPr>
        <a:xfrm>
          <a:off x="2432426" y="1652102"/>
          <a:ext cx="205363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Platforms: Google Ads, Facebook Ads, LinkedIn Ads.</a:t>
          </a:r>
        </a:p>
      </dsp:txBody>
      <dsp:txXfrm>
        <a:off x="2432426" y="1652102"/>
        <a:ext cx="2053637" cy="720000"/>
      </dsp:txXfrm>
    </dsp:sp>
    <dsp:sp modelId="{5D85C39B-5BEE-4045-BF54-6E5F74205FFE}">
      <dsp:nvSpPr>
        <dsp:cNvPr id="0" name=""/>
        <dsp:cNvSpPr/>
      </dsp:nvSpPr>
      <dsp:spPr>
        <a:xfrm>
          <a:off x="419862" y="2885511"/>
          <a:ext cx="1252718" cy="125271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7F4FE5-6531-4C7D-8CED-109A15F025E9}">
      <dsp:nvSpPr>
        <dsp:cNvPr id="0" name=""/>
        <dsp:cNvSpPr/>
      </dsp:nvSpPr>
      <dsp:spPr>
        <a:xfrm>
          <a:off x="686834" y="3152484"/>
          <a:ext cx="718773" cy="71877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8C7D32-2EE2-43D0-97E2-A92B18DC1601}">
      <dsp:nvSpPr>
        <dsp:cNvPr id="0" name=""/>
        <dsp:cNvSpPr/>
      </dsp:nvSpPr>
      <dsp:spPr>
        <a:xfrm>
          <a:off x="19402" y="4528421"/>
          <a:ext cx="205363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Best Practices: Keyword selection, Ad copy optimization, Landing page optimization</a:t>
          </a:r>
        </a:p>
      </dsp:txBody>
      <dsp:txXfrm>
        <a:off x="19402" y="4528421"/>
        <a:ext cx="2053637" cy="720000"/>
      </dsp:txXfrm>
    </dsp:sp>
    <dsp:sp modelId="{E14518AE-7E11-4D15-9FCC-CB932E410A94}">
      <dsp:nvSpPr>
        <dsp:cNvPr id="0" name=""/>
        <dsp:cNvSpPr/>
      </dsp:nvSpPr>
      <dsp:spPr>
        <a:xfrm>
          <a:off x="2832886" y="2885511"/>
          <a:ext cx="1252718" cy="125271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772FE4-F8EA-4357-A662-86449F1D655F}">
      <dsp:nvSpPr>
        <dsp:cNvPr id="0" name=""/>
        <dsp:cNvSpPr/>
      </dsp:nvSpPr>
      <dsp:spPr>
        <a:xfrm>
          <a:off x="3099858" y="3152484"/>
          <a:ext cx="718773" cy="71877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11B997-DD61-4D95-9FEF-25C204D2698D}">
      <dsp:nvSpPr>
        <dsp:cNvPr id="0" name=""/>
        <dsp:cNvSpPr/>
      </dsp:nvSpPr>
      <dsp:spPr>
        <a:xfrm>
          <a:off x="2432426" y="4528421"/>
          <a:ext cx="205363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Benefits: Immediate traffic, measurable ROI, targeted audience.</a:t>
          </a:r>
        </a:p>
      </dsp:txBody>
      <dsp:txXfrm>
        <a:off x="2432426" y="4528421"/>
        <a:ext cx="2053637" cy="72000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8D0E95-5A4A-4D3E-845D-F4590A3B8065}">
      <dsp:nvSpPr>
        <dsp:cNvPr id="0" name=""/>
        <dsp:cNvSpPr/>
      </dsp:nvSpPr>
      <dsp:spPr>
        <a:xfrm>
          <a:off x="483038" y="1211402"/>
          <a:ext cx="788642" cy="78864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7E214B-4240-41BA-A71E-2571F79CCA0A}">
      <dsp:nvSpPr>
        <dsp:cNvPr id="0" name=""/>
        <dsp:cNvSpPr/>
      </dsp:nvSpPr>
      <dsp:spPr>
        <a:xfrm>
          <a:off x="1089" y="2263050"/>
          <a:ext cx="1752539" cy="701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SEO Tools: Ahrefs, SEMrush</a:t>
          </a:r>
        </a:p>
      </dsp:txBody>
      <dsp:txXfrm>
        <a:off x="1089" y="2263050"/>
        <a:ext cx="1752539" cy="701015"/>
      </dsp:txXfrm>
    </dsp:sp>
    <dsp:sp modelId="{DBAB5A33-E548-4D19-A5F5-A8BD16FD1D0F}">
      <dsp:nvSpPr>
        <dsp:cNvPr id="0" name=""/>
        <dsp:cNvSpPr/>
      </dsp:nvSpPr>
      <dsp:spPr>
        <a:xfrm>
          <a:off x="2542271" y="1211402"/>
          <a:ext cx="788642" cy="78864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D51F06-68CE-49ED-9DCB-C925ABDF6935}">
      <dsp:nvSpPr>
        <dsp:cNvPr id="0" name=""/>
        <dsp:cNvSpPr/>
      </dsp:nvSpPr>
      <dsp:spPr>
        <a:xfrm>
          <a:off x="2060323" y="2263050"/>
          <a:ext cx="1752539" cy="701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Email Marketing: Mailchimp, Sendinblue</a:t>
          </a:r>
        </a:p>
      </dsp:txBody>
      <dsp:txXfrm>
        <a:off x="2060323" y="2263050"/>
        <a:ext cx="1752539" cy="701015"/>
      </dsp:txXfrm>
    </dsp:sp>
    <dsp:sp modelId="{F12EE896-AA10-40DB-A3E0-EA8F04EC0636}">
      <dsp:nvSpPr>
        <dsp:cNvPr id="0" name=""/>
        <dsp:cNvSpPr/>
      </dsp:nvSpPr>
      <dsp:spPr>
        <a:xfrm>
          <a:off x="4601504" y="1211402"/>
          <a:ext cx="788642" cy="78864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42E595-F538-4D66-8492-1840F50371DC}">
      <dsp:nvSpPr>
        <dsp:cNvPr id="0" name=""/>
        <dsp:cNvSpPr/>
      </dsp:nvSpPr>
      <dsp:spPr>
        <a:xfrm>
          <a:off x="4119556" y="2263050"/>
          <a:ext cx="1752539" cy="701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Social Media: Hootsuite, Buffer</a:t>
          </a:r>
        </a:p>
      </dsp:txBody>
      <dsp:txXfrm>
        <a:off x="4119556" y="2263050"/>
        <a:ext cx="1752539" cy="701015"/>
      </dsp:txXfrm>
    </dsp:sp>
    <dsp:sp modelId="{859B279A-630C-4144-8929-3B780D9B9C2D}">
      <dsp:nvSpPr>
        <dsp:cNvPr id="0" name=""/>
        <dsp:cNvSpPr/>
      </dsp:nvSpPr>
      <dsp:spPr>
        <a:xfrm>
          <a:off x="6660738" y="1211402"/>
          <a:ext cx="788642" cy="78864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258453-576F-472D-96F0-4F652AE62CDB}">
      <dsp:nvSpPr>
        <dsp:cNvPr id="0" name=""/>
        <dsp:cNvSpPr/>
      </dsp:nvSpPr>
      <dsp:spPr>
        <a:xfrm>
          <a:off x="6178790" y="2263050"/>
          <a:ext cx="1752539" cy="7010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Analytics: Google Analytics, HubSpot</a:t>
          </a:r>
        </a:p>
      </dsp:txBody>
      <dsp:txXfrm>
        <a:off x="6178790" y="2263050"/>
        <a:ext cx="1752539" cy="70101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9ED60D-51FF-48A9-BBE2-E1271E66F427}">
      <dsp:nvSpPr>
        <dsp:cNvPr id="0" name=""/>
        <dsp:cNvSpPr/>
      </dsp:nvSpPr>
      <dsp:spPr>
        <a:xfrm>
          <a:off x="909622" y="1086277"/>
          <a:ext cx="982474" cy="98247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9E5905-235C-413D-9BB7-FA2E603B2C06}">
      <dsp:nvSpPr>
        <dsp:cNvPr id="0" name=""/>
        <dsp:cNvSpPr/>
      </dsp:nvSpPr>
      <dsp:spPr>
        <a:xfrm>
          <a:off x="309221" y="2369190"/>
          <a:ext cx="218327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Digital marketing is essential for business growth.</a:t>
          </a:r>
        </a:p>
      </dsp:txBody>
      <dsp:txXfrm>
        <a:off x="309221" y="2369190"/>
        <a:ext cx="2183276" cy="720000"/>
      </dsp:txXfrm>
    </dsp:sp>
    <dsp:sp modelId="{E20DD3D8-13A6-4A0E-A89A-4376C7009B94}">
      <dsp:nvSpPr>
        <dsp:cNvPr id="0" name=""/>
        <dsp:cNvSpPr/>
      </dsp:nvSpPr>
      <dsp:spPr>
        <a:xfrm>
          <a:off x="3474972" y="1086277"/>
          <a:ext cx="982474" cy="98247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4FE3AE-05B8-4818-9F79-65E9E871B801}">
      <dsp:nvSpPr>
        <dsp:cNvPr id="0" name=""/>
        <dsp:cNvSpPr/>
      </dsp:nvSpPr>
      <dsp:spPr>
        <a:xfrm>
          <a:off x="2874571" y="2369190"/>
          <a:ext cx="218327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Combining multiple strategies ensures better results.</a:t>
          </a:r>
        </a:p>
      </dsp:txBody>
      <dsp:txXfrm>
        <a:off x="2874571" y="2369190"/>
        <a:ext cx="2183276" cy="720000"/>
      </dsp:txXfrm>
    </dsp:sp>
    <dsp:sp modelId="{C9D567D1-4458-4B46-98F5-ED58293641AF}">
      <dsp:nvSpPr>
        <dsp:cNvPr id="0" name=""/>
        <dsp:cNvSpPr/>
      </dsp:nvSpPr>
      <dsp:spPr>
        <a:xfrm>
          <a:off x="6040321" y="1086277"/>
          <a:ext cx="982474" cy="98247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1998DC-263F-4B80-A5E4-48657AB8617F}">
      <dsp:nvSpPr>
        <dsp:cNvPr id="0" name=""/>
        <dsp:cNvSpPr/>
      </dsp:nvSpPr>
      <dsp:spPr>
        <a:xfrm>
          <a:off x="5439920" y="2369190"/>
          <a:ext cx="218327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Continuous analysis and optimization are key to success.</a:t>
          </a:r>
        </a:p>
      </dsp:txBody>
      <dsp:txXfrm>
        <a:off x="5439920" y="2369190"/>
        <a:ext cx="2183276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97B959-7911-4D61-9CB2-39878EAF600F}">
      <dsp:nvSpPr>
        <dsp:cNvPr id="0" name=""/>
        <dsp:cNvSpPr/>
      </dsp:nvSpPr>
      <dsp:spPr>
        <a:xfrm>
          <a:off x="771460" y="1371"/>
          <a:ext cx="1024013" cy="102401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6B7988-B627-4A6E-87F5-93C43309A2D8}">
      <dsp:nvSpPr>
        <dsp:cNvPr id="0" name=""/>
        <dsp:cNvSpPr/>
      </dsp:nvSpPr>
      <dsp:spPr>
        <a:xfrm>
          <a:off x="989693" y="219603"/>
          <a:ext cx="587548" cy="5875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AECFEA-CB05-42F5-9907-E6FF0004545D}">
      <dsp:nvSpPr>
        <dsp:cNvPr id="0" name=""/>
        <dsp:cNvSpPr/>
      </dsp:nvSpPr>
      <dsp:spPr>
        <a:xfrm>
          <a:off x="444112" y="1344339"/>
          <a:ext cx="1678710" cy="671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1. Search Engine Optimization (SEO)</a:t>
          </a:r>
        </a:p>
      </dsp:txBody>
      <dsp:txXfrm>
        <a:off x="444112" y="1344339"/>
        <a:ext cx="1678710" cy="671484"/>
      </dsp:txXfrm>
    </dsp:sp>
    <dsp:sp modelId="{85F3705E-0F66-4112-B5B0-6E1E33F00E3B}">
      <dsp:nvSpPr>
        <dsp:cNvPr id="0" name=""/>
        <dsp:cNvSpPr/>
      </dsp:nvSpPr>
      <dsp:spPr>
        <a:xfrm>
          <a:off x="2743945" y="1371"/>
          <a:ext cx="1024013" cy="102401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62D819-CC64-4C91-BD94-9A24781DA788}">
      <dsp:nvSpPr>
        <dsp:cNvPr id="0" name=""/>
        <dsp:cNvSpPr/>
      </dsp:nvSpPr>
      <dsp:spPr>
        <a:xfrm>
          <a:off x="2962178" y="219603"/>
          <a:ext cx="587548" cy="5875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892377-5B3A-4DF4-8D07-573301337CC9}">
      <dsp:nvSpPr>
        <dsp:cNvPr id="0" name=""/>
        <dsp:cNvSpPr/>
      </dsp:nvSpPr>
      <dsp:spPr>
        <a:xfrm>
          <a:off x="2416597" y="1344339"/>
          <a:ext cx="1678710" cy="671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2. Search Engine Marketing (SEM)</a:t>
          </a:r>
        </a:p>
      </dsp:txBody>
      <dsp:txXfrm>
        <a:off x="2416597" y="1344339"/>
        <a:ext cx="1678710" cy="671484"/>
      </dsp:txXfrm>
    </dsp:sp>
    <dsp:sp modelId="{7D090D28-FF09-4CEC-B2CA-6A7AFDFEA318}">
      <dsp:nvSpPr>
        <dsp:cNvPr id="0" name=""/>
        <dsp:cNvSpPr/>
      </dsp:nvSpPr>
      <dsp:spPr>
        <a:xfrm>
          <a:off x="4716431" y="1371"/>
          <a:ext cx="1024013" cy="102401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9F9037-EA1D-402E-9D27-B73872E7EA98}">
      <dsp:nvSpPr>
        <dsp:cNvPr id="0" name=""/>
        <dsp:cNvSpPr/>
      </dsp:nvSpPr>
      <dsp:spPr>
        <a:xfrm>
          <a:off x="4934663" y="219603"/>
          <a:ext cx="587548" cy="58754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6E6449-5647-4D55-90D6-C77793FF79E1}">
      <dsp:nvSpPr>
        <dsp:cNvPr id="0" name=""/>
        <dsp:cNvSpPr/>
      </dsp:nvSpPr>
      <dsp:spPr>
        <a:xfrm>
          <a:off x="4389082" y="1344339"/>
          <a:ext cx="1678710" cy="671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3. Content Marketing</a:t>
          </a:r>
        </a:p>
      </dsp:txBody>
      <dsp:txXfrm>
        <a:off x="4389082" y="1344339"/>
        <a:ext cx="1678710" cy="671484"/>
      </dsp:txXfrm>
    </dsp:sp>
    <dsp:sp modelId="{076205FD-6746-4E69-ACF8-476F8959E65A}">
      <dsp:nvSpPr>
        <dsp:cNvPr id="0" name=""/>
        <dsp:cNvSpPr/>
      </dsp:nvSpPr>
      <dsp:spPr>
        <a:xfrm>
          <a:off x="6688916" y="1371"/>
          <a:ext cx="1024013" cy="102401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D4BF6C-5EEF-4BDB-B02A-FF28F8EB3DBB}">
      <dsp:nvSpPr>
        <dsp:cNvPr id="0" name=""/>
        <dsp:cNvSpPr/>
      </dsp:nvSpPr>
      <dsp:spPr>
        <a:xfrm>
          <a:off x="6907149" y="219603"/>
          <a:ext cx="587548" cy="58754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DB0401-CF79-48A9-B4EB-4A2C1A8FCE5D}">
      <dsp:nvSpPr>
        <dsp:cNvPr id="0" name=""/>
        <dsp:cNvSpPr/>
      </dsp:nvSpPr>
      <dsp:spPr>
        <a:xfrm>
          <a:off x="6361568" y="1344339"/>
          <a:ext cx="1678710" cy="671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4. Social Media Marketing (SMM)</a:t>
          </a:r>
        </a:p>
      </dsp:txBody>
      <dsp:txXfrm>
        <a:off x="6361568" y="1344339"/>
        <a:ext cx="1678710" cy="671484"/>
      </dsp:txXfrm>
    </dsp:sp>
    <dsp:sp modelId="{990C55F1-647B-421D-83D8-5224A341DA7D}">
      <dsp:nvSpPr>
        <dsp:cNvPr id="0" name=""/>
        <dsp:cNvSpPr/>
      </dsp:nvSpPr>
      <dsp:spPr>
        <a:xfrm>
          <a:off x="771460" y="2435501"/>
          <a:ext cx="1024013" cy="102401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75427C-BBB1-4561-B48D-92CC3406037E}">
      <dsp:nvSpPr>
        <dsp:cNvPr id="0" name=""/>
        <dsp:cNvSpPr/>
      </dsp:nvSpPr>
      <dsp:spPr>
        <a:xfrm>
          <a:off x="989693" y="2653734"/>
          <a:ext cx="587548" cy="58754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D758AA-F6D9-4D02-892C-A9FF6B9C80FE}">
      <dsp:nvSpPr>
        <dsp:cNvPr id="0" name=""/>
        <dsp:cNvSpPr/>
      </dsp:nvSpPr>
      <dsp:spPr>
        <a:xfrm>
          <a:off x="444112" y="3778470"/>
          <a:ext cx="1678710" cy="671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5. Email Marketing</a:t>
          </a:r>
        </a:p>
      </dsp:txBody>
      <dsp:txXfrm>
        <a:off x="444112" y="3778470"/>
        <a:ext cx="1678710" cy="671484"/>
      </dsp:txXfrm>
    </dsp:sp>
    <dsp:sp modelId="{3A742B00-DAE6-4F13-BCAE-2FDA22B35ACA}">
      <dsp:nvSpPr>
        <dsp:cNvPr id="0" name=""/>
        <dsp:cNvSpPr/>
      </dsp:nvSpPr>
      <dsp:spPr>
        <a:xfrm>
          <a:off x="2743945" y="2435501"/>
          <a:ext cx="1024013" cy="102401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30C097-36EA-4B8C-8A41-E72853481987}">
      <dsp:nvSpPr>
        <dsp:cNvPr id="0" name=""/>
        <dsp:cNvSpPr/>
      </dsp:nvSpPr>
      <dsp:spPr>
        <a:xfrm>
          <a:off x="2962178" y="2653734"/>
          <a:ext cx="587548" cy="587548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4DB3A9-5ED6-44C8-95A0-CC8187F2D400}">
      <dsp:nvSpPr>
        <dsp:cNvPr id="0" name=""/>
        <dsp:cNvSpPr/>
      </dsp:nvSpPr>
      <dsp:spPr>
        <a:xfrm>
          <a:off x="2416597" y="3778470"/>
          <a:ext cx="1678710" cy="671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6. Affiliate Marketing</a:t>
          </a:r>
        </a:p>
      </dsp:txBody>
      <dsp:txXfrm>
        <a:off x="2416597" y="3778470"/>
        <a:ext cx="1678710" cy="671484"/>
      </dsp:txXfrm>
    </dsp:sp>
    <dsp:sp modelId="{FD7854D8-D893-4DDA-A486-DA3EB4933765}">
      <dsp:nvSpPr>
        <dsp:cNvPr id="0" name=""/>
        <dsp:cNvSpPr/>
      </dsp:nvSpPr>
      <dsp:spPr>
        <a:xfrm>
          <a:off x="4716431" y="2435501"/>
          <a:ext cx="1024013" cy="102401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CBABFC-45BF-446E-8499-C70D7919929D}">
      <dsp:nvSpPr>
        <dsp:cNvPr id="0" name=""/>
        <dsp:cNvSpPr/>
      </dsp:nvSpPr>
      <dsp:spPr>
        <a:xfrm>
          <a:off x="4934663" y="2653734"/>
          <a:ext cx="587548" cy="587548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ABB806-D90B-4DB8-BBDB-954B53E0F07C}">
      <dsp:nvSpPr>
        <dsp:cNvPr id="0" name=""/>
        <dsp:cNvSpPr/>
      </dsp:nvSpPr>
      <dsp:spPr>
        <a:xfrm>
          <a:off x="4389082" y="3778470"/>
          <a:ext cx="1678710" cy="671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7. Influencer Marketing</a:t>
          </a:r>
        </a:p>
      </dsp:txBody>
      <dsp:txXfrm>
        <a:off x="4389082" y="3778470"/>
        <a:ext cx="1678710" cy="671484"/>
      </dsp:txXfrm>
    </dsp:sp>
    <dsp:sp modelId="{2F39FA03-8DAF-4A30-9A18-D3ED129FB38F}">
      <dsp:nvSpPr>
        <dsp:cNvPr id="0" name=""/>
        <dsp:cNvSpPr/>
      </dsp:nvSpPr>
      <dsp:spPr>
        <a:xfrm>
          <a:off x="6688916" y="2435501"/>
          <a:ext cx="1024013" cy="102401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195488-9EB9-4A81-BE62-53580A1106AD}">
      <dsp:nvSpPr>
        <dsp:cNvPr id="0" name=""/>
        <dsp:cNvSpPr/>
      </dsp:nvSpPr>
      <dsp:spPr>
        <a:xfrm>
          <a:off x="6907149" y="2653734"/>
          <a:ext cx="587548" cy="587548"/>
        </a:xfrm>
        <a:prstGeom prst="rect">
          <a:avLst/>
        </a:prstGeom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CC0339-337D-4B58-82A8-28EBA56324AE}">
      <dsp:nvSpPr>
        <dsp:cNvPr id="0" name=""/>
        <dsp:cNvSpPr/>
      </dsp:nvSpPr>
      <dsp:spPr>
        <a:xfrm>
          <a:off x="6361568" y="3778470"/>
          <a:ext cx="1678710" cy="6714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8. Pay-Per-Click (PPC) Advertising</a:t>
          </a:r>
        </a:p>
      </dsp:txBody>
      <dsp:txXfrm>
        <a:off x="6361568" y="3778470"/>
        <a:ext cx="1678710" cy="6714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B5DB40-BA0F-4BBE-89B3-F859BD5F6205}">
      <dsp:nvSpPr>
        <dsp:cNvPr id="0" name=""/>
        <dsp:cNvSpPr/>
      </dsp:nvSpPr>
      <dsp:spPr>
        <a:xfrm>
          <a:off x="0" y="509"/>
          <a:ext cx="7932419" cy="119269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17C0BB-50B5-43A3-AF0B-427F891244FD}">
      <dsp:nvSpPr>
        <dsp:cNvPr id="0" name=""/>
        <dsp:cNvSpPr/>
      </dsp:nvSpPr>
      <dsp:spPr>
        <a:xfrm>
          <a:off x="360791" y="268867"/>
          <a:ext cx="655984" cy="65598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A38CCB-208C-4E7D-BABF-731D45284B9D}">
      <dsp:nvSpPr>
        <dsp:cNvPr id="0" name=""/>
        <dsp:cNvSpPr/>
      </dsp:nvSpPr>
      <dsp:spPr>
        <a:xfrm>
          <a:off x="1377568" y="509"/>
          <a:ext cx="6554850" cy="1192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227" tIns="126227" rIns="126227" bIns="12622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Goal: Improve website visibility on search engines.</a:t>
          </a:r>
        </a:p>
      </dsp:txBody>
      <dsp:txXfrm>
        <a:off x="1377568" y="509"/>
        <a:ext cx="6554850" cy="1192699"/>
      </dsp:txXfrm>
    </dsp:sp>
    <dsp:sp modelId="{9D1E4594-2714-4104-A401-D29020FEEDA5}">
      <dsp:nvSpPr>
        <dsp:cNvPr id="0" name=""/>
        <dsp:cNvSpPr/>
      </dsp:nvSpPr>
      <dsp:spPr>
        <a:xfrm>
          <a:off x="0" y="1491384"/>
          <a:ext cx="7932419" cy="119269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537D59-D9AF-44B8-A11D-D8E867642ADA}">
      <dsp:nvSpPr>
        <dsp:cNvPr id="0" name=""/>
        <dsp:cNvSpPr/>
      </dsp:nvSpPr>
      <dsp:spPr>
        <a:xfrm>
          <a:off x="360791" y="1759741"/>
          <a:ext cx="655984" cy="65598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BE0D58-544A-4019-B2F3-9D4720CD9758}">
      <dsp:nvSpPr>
        <dsp:cNvPr id="0" name=""/>
        <dsp:cNvSpPr/>
      </dsp:nvSpPr>
      <dsp:spPr>
        <a:xfrm>
          <a:off x="1377568" y="1491384"/>
          <a:ext cx="6554850" cy="1192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227" tIns="126227" rIns="126227" bIns="12622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Techniques: Keyword Research, On-page SEO, Off-page SEO, Technical SEO</a:t>
          </a:r>
        </a:p>
      </dsp:txBody>
      <dsp:txXfrm>
        <a:off x="1377568" y="1491384"/>
        <a:ext cx="6554850" cy="1192699"/>
      </dsp:txXfrm>
    </dsp:sp>
    <dsp:sp modelId="{166C6A43-D274-4F07-8C2F-9D93B40EF759}">
      <dsp:nvSpPr>
        <dsp:cNvPr id="0" name=""/>
        <dsp:cNvSpPr/>
      </dsp:nvSpPr>
      <dsp:spPr>
        <a:xfrm>
          <a:off x="0" y="2982258"/>
          <a:ext cx="7932419" cy="119269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BA0E92-AFB3-4D7D-9E7F-890510B58EDE}">
      <dsp:nvSpPr>
        <dsp:cNvPr id="0" name=""/>
        <dsp:cNvSpPr/>
      </dsp:nvSpPr>
      <dsp:spPr>
        <a:xfrm>
          <a:off x="360791" y="3250616"/>
          <a:ext cx="655984" cy="65598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8E4D8F-15A0-42F1-95DC-F435674B7904}">
      <dsp:nvSpPr>
        <dsp:cNvPr id="0" name=""/>
        <dsp:cNvSpPr/>
      </dsp:nvSpPr>
      <dsp:spPr>
        <a:xfrm>
          <a:off x="1377568" y="2982258"/>
          <a:ext cx="6554850" cy="1192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227" tIns="126227" rIns="126227" bIns="12622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Benefits: Higher organic traffic, better credibility, long-term results.</a:t>
          </a:r>
        </a:p>
      </dsp:txBody>
      <dsp:txXfrm>
        <a:off x="1377568" y="2982258"/>
        <a:ext cx="6554850" cy="11926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9C2FAF-A2F7-4267-BC9E-92D09E560A44}">
      <dsp:nvSpPr>
        <dsp:cNvPr id="0" name=""/>
        <dsp:cNvSpPr/>
      </dsp:nvSpPr>
      <dsp:spPr>
        <a:xfrm>
          <a:off x="2637816" y="281490"/>
          <a:ext cx="1497117" cy="1497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Paid advertising on search engines.</a:t>
          </a:r>
        </a:p>
      </dsp:txBody>
      <dsp:txXfrm>
        <a:off x="2637816" y="281490"/>
        <a:ext cx="1497117" cy="1497117"/>
      </dsp:txXfrm>
    </dsp:sp>
    <dsp:sp modelId="{6EFBCA94-A626-4E30-97C9-CA91D22AE86F}">
      <dsp:nvSpPr>
        <dsp:cNvPr id="0" name=""/>
        <dsp:cNvSpPr/>
      </dsp:nvSpPr>
      <dsp:spPr>
        <a:xfrm>
          <a:off x="-349" y="186975"/>
          <a:ext cx="4229799" cy="4229799"/>
        </a:xfrm>
        <a:prstGeom prst="circularArrow">
          <a:avLst>
            <a:gd name="adj1" fmla="val 6902"/>
            <a:gd name="adj2" fmla="val 465342"/>
            <a:gd name="adj3" fmla="val 549458"/>
            <a:gd name="adj4" fmla="val 20585200"/>
            <a:gd name="adj5" fmla="val 805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F81781-731F-40FB-9B32-7E92637A76DA}">
      <dsp:nvSpPr>
        <dsp:cNvPr id="0" name=""/>
        <dsp:cNvSpPr/>
      </dsp:nvSpPr>
      <dsp:spPr>
        <a:xfrm>
          <a:off x="2637816" y="2825141"/>
          <a:ext cx="1497117" cy="1497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Examples: Google Ads, Bing Ads.</a:t>
          </a:r>
        </a:p>
      </dsp:txBody>
      <dsp:txXfrm>
        <a:off x="2637816" y="2825141"/>
        <a:ext cx="1497117" cy="1497117"/>
      </dsp:txXfrm>
    </dsp:sp>
    <dsp:sp modelId="{E2EA6B95-9F33-47C9-9511-4DFFE72F3785}">
      <dsp:nvSpPr>
        <dsp:cNvPr id="0" name=""/>
        <dsp:cNvSpPr/>
      </dsp:nvSpPr>
      <dsp:spPr>
        <a:xfrm>
          <a:off x="-349" y="186975"/>
          <a:ext cx="4229799" cy="4229799"/>
        </a:xfrm>
        <a:prstGeom prst="circularArrow">
          <a:avLst>
            <a:gd name="adj1" fmla="val 6902"/>
            <a:gd name="adj2" fmla="val 465342"/>
            <a:gd name="adj3" fmla="val 5949458"/>
            <a:gd name="adj4" fmla="val 4385200"/>
            <a:gd name="adj5" fmla="val 805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D107EB-6E45-46AD-87FE-EDC0E45EDBE9}">
      <dsp:nvSpPr>
        <dsp:cNvPr id="0" name=""/>
        <dsp:cNvSpPr/>
      </dsp:nvSpPr>
      <dsp:spPr>
        <a:xfrm>
          <a:off x="94165" y="2825141"/>
          <a:ext cx="1497117" cy="1497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Key Strategies: Keyword targeting, Ad copy optimization, Bid management</a:t>
          </a:r>
        </a:p>
      </dsp:txBody>
      <dsp:txXfrm>
        <a:off x="94165" y="2825141"/>
        <a:ext cx="1497117" cy="1497117"/>
      </dsp:txXfrm>
    </dsp:sp>
    <dsp:sp modelId="{1F822852-9534-41CD-B9C7-6EDEFA56E17D}">
      <dsp:nvSpPr>
        <dsp:cNvPr id="0" name=""/>
        <dsp:cNvSpPr/>
      </dsp:nvSpPr>
      <dsp:spPr>
        <a:xfrm>
          <a:off x="-349" y="186975"/>
          <a:ext cx="4229799" cy="4229799"/>
        </a:xfrm>
        <a:prstGeom prst="circularArrow">
          <a:avLst>
            <a:gd name="adj1" fmla="val 6902"/>
            <a:gd name="adj2" fmla="val 465342"/>
            <a:gd name="adj3" fmla="val 11349458"/>
            <a:gd name="adj4" fmla="val 9785200"/>
            <a:gd name="adj5" fmla="val 805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DE2B31-5E56-424D-AF96-3B6516E20164}">
      <dsp:nvSpPr>
        <dsp:cNvPr id="0" name=""/>
        <dsp:cNvSpPr/>
      </dsp:nvSpPr>
      <dsp:spPr>
        <a:xfrm>
          <a:off x="94165" y="281490"/>
          <a:ext cx="1497117" cy="1497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Benefits: Immediate visibility, measurable ROI, targeted traffic.</a:t>
          </a:r>
        </a:p>
      </dsp:txBody>
      <dsp:txXfrm>
        <a:off x="94165" y="281490"/>
        <a:ext cx="1497117" cy="1497117"/>
      </dsp:txXfrm>
    </dsp:sp>
    <dsp:sp modelId="{C32BF23A-3DA9-4565-A601-3E640E3B8A7C}">
      <dsp:nvSpPr>
        <dsp:cNvPr id="0" name=""/>
        <dsp:cNvSpPr/>
      </dsp:nvSpPr>
      <dsp:spPr>
        <a:xfrm>
          <a:off x="-349" y="186975"/>
          <a:ext cx="4229799" cy="4229799"/>
        </a:xfrm>
        <a:prstGeom prst="circularArrow">
          <a:avLst>
            <a:gd name="adj1" fmla="val 6902"/>
            <a:gd name="adj2" fmla="val 465342"/>
            <a:gd name="adj3" fmla="val 16749458"/>
            <a:gd name="adj4" fmla="val 15185200"/>
            <a:gd name="adj5" fmla="val 805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FD2441-2234-404E-8A8C-9185E6E747AF}">
      <dsp:nvSpPr>
        <dsp:cNvPr id="0" name=""/>
        <dsp:cNvSpPr/>
      </dsp:nvSpPr>
      <dsp:spPr>
        <a:xfrm>
          <a:off x="0" y="509"/>
          <a:ext cx="7932419" cy="119269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0C9AD8-5EB9-4293-9D15-EFF972C9492C}">
      <dsp:nvSpPr>
        <dsp:cNvPr id="0" name=""/>
        <dsp:cNvSpPr/>
      </dsp:nvSpPr>
      <dsp:spPr>
        <a:xfrm>
          <a:off x="360791" y="268867"/>
          <a:ext cx="655984" cy="65598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C93248-63DA-4CA5-A04D-842F7AB0348E}">
      <dsp:nvSpPr>
        <dsp:cNvPr id="0" name=""/>
        <dsp:cNvSpPr/>
      </dsp:nvSpPr>
      <dsp:spPr>
        <a:xfrm>
          <a:off x="1377568" y="509"/>
          <a:ext cx="6554850" cy="1192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227" tIns="126227" rIns="126227" bIns="12622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Definition: Creating and distributing valuable content to attract an audience.</a:t>
          </a:r>
        </a:p>
      </dsp:txBody>
      <dsp:txXfrm>
        <a:off x="1377568" y="509"/>
        <a:ext cx="6554850" cy="1192699"/>
      </dsp:txXfrm>
    </dsp:sp>
    <dsp:sp modelId="{6765A8C4-FB20-4002-85A0-A1084D0BB3F3}">
      <dsp:nvSpPr>
        <dsp:cNvPr id="0" name=""/>
        <dsp:cNvSpPr/>
      </dsp:nvSpPr>
      <dsp:spPr>
        <a:xfrm>
          <a:off x="0" y="1491384"/>
          <a:ext cx="7932419" cy="119269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188476-C21C-40F3-B4D9-1FCE109EF0DF}">
      <dsp:nvSpPr>
        <dsp:cNvPr id="0" name=""/>
        <dsp:cNvSpPr/>
      </dsp:nvSpPr>
      <dsp:spPr>
        <a:xfrm>
          <a:off x="360791" y="1759741"/>
          <a:ext cx="655984" cy="65598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59CE0D-8D40-403C-85BD-D34BCBC95C9A}">
      <dsp:nvSpPr>
        <dsp:cNvPr id="0" name=""/>
        <dsp:cNvSpPr/>
      </dsp:nvSpPr>
      <dsp:spPr>
        <a:xfrm>
          <a:off x="1377568" y="1491384"/>
          <a:ext cx="6554850" cy="1192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227" tIns="126227" rIns="126227" bIns="12622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Types of Content: Blogs, E-books, Case Studies, Infographics</a:t>
          </a:r>
        </a:p>
      </dsp:txBody>
      <dsp:txXfrm>
        <a:off x="1377568" y="1491384"/>
        <a:ext cx="6554850" cy="1192699"/>
      </dsp:txXfrm>
    </dsp:sp>
    <dsp:sp modelId="{F07905A8-6D48-4516-BCD9-F08A38E2B46A}">
      <dsp:nvSpPr>
        <dsp:cNvPr id="0" name=""/>
        <dsp:cNvSpPr/>
      </dsp:nvSpPr>
      <dsp:spPr>
        <a:xfrm>
          <a:off x="0" y="2982258"/>
          <a:ext cx="7932419" cy="119269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095867-8369-43BB-8C24-BEFB25BCC5C0}">
      <dsp:nvSpPr>
        <dsp:cNvPr id="0" name=""/>
        <dsp:cNvSpPr/>
      </dsp:nvSpPr>
      <dsp:spPr>
        <a:xfrm>
          <a:off x="360791" y="3250616"/>
          <a:ext cx="655984" cy="65598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5CEC7B-9935-4521-8A5A-FB90A29B6E40}">
      <dsp:nvSpPr>
        <dsp:cNvPr id="0" name=""/>
        <dsp:cNvSpPr/>
      </dsp:nvSpPr>
      <dsp:spPr>
        <a:xfrm>
          <a:off x="1377568" y="2982258"/>
          <a:ext cx="6554850" cy="1192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227" tIns="126227" rIns="126227" bIns="12622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Benefits: Builds trust, improves SEO, educates audience.</a:t>
          </a:r>
        </a:p>
      </dsp:txBody>
      <dsp:txXfrm>
        <a:off x="1377568" y="2982258"/>
        <a:ext cx="6554850" cy="119269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26EF7F-40FE-4822-BBE0-344FBAC9B5DC}">
      <dsp:nvSpPr>
        <dsp:cNvPr id="0" name=""/>
        <dsp:cNvSpPr/>
      </dsp:nvSpPr>
      <dsp:spPr>
        <a:xfrm>
          <a:off x="909622" y="1086277"/>
          <a:ext cx="982474" cy="98247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579066-C5F0-4F9C-8588-51F88B7966D4}">
      <dsp:nvSpPr>
        <dsp:cNvPr id="0" name=""/>
        <dsp:cNvSpPr/>
      </dsp:nvSpPr>
      <dsp:spPr>
        <a:xfrm>
          <a:off x="309221" y="2369190"/>
          <a:ext cx="218327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Platforms: Facebook, Instagram, LinkedIn, Twitter, TikTok.</a:t>
          </a:r>
        </a:p>
      </dsp:txBody>
      <dsp:txXfrm>
        <a:off x="309221" y="2369190"/>
        <a:ext cx="2183276" cy="720000"/>
      </dsp:txXfrm>
    </dsp:sp>
    <dsp:sp modelId="{7F9BECCF-7294-4877-B559-7829038598A7}">
      <dsp:nvSpPr>
        <dsp:cNvPr id="0" name=""/>
        <dsp:cNvSpPr/>
      </dsp:nvSpPr>
      <dsp:spPr>
        <a:xfrm>
          <a:off x="3474972" y="1086277"/>
          <a:ext cx="982474" cy="98247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1C9E88-4365-453A-98A5-DFDCE81F9528}">
      <dsp:nvSpPr>
        <dsp:cNvPr id="0" name=""/>
        <dsp:cNvSpPr/>
      </dsp:nvSpPr>
      <dsp:spPr>
        <a:xfrm>
          <a:off x="2874571" y="2369190"/>
          <a:ext cx="218327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Strategies: Organic Posts, Paid Ads, Engagement, Community Building</a:t>
          </a:r>
        </a:p>
      </dsp:txBody>
      <dsp:txXfrm>
        <a:off x="2874571" y="2369190"/>
        <a:ext cx="2183276" cy="720000"/>
      </dsp:txXfrm>
    </dsp:sp>
    <dsp:sp modelId="{ACC909B7-F29A-4E3D-9E05-70B94B3E9567}">
      <dsp:nvSpPr>
        <dsp:cNvPr id="0" name=""/>
        <dsp:cNvSpPr/>
      </dsp:nvSpPr>
      <dsp:spPr>
        <a:xfrm>
          <a:off x="6040321" y="1086277"/>
          <a:ext cx="982474" cy="98247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B97281-45C2-4EEE-9E38-3C7CF5CC4DC2}">
      <dsp:nvSpPr>
        <dsp:cNvPr id="0" name=""/>
        <dsp:cNvSpPr/>
      </dsp:nvSpPr>
      <dsp:spPr>
        <a:xfrm>
          <a:off x="5439920" y="2369190"/>
          <a:ext cx="218327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Benefits: Brand awareness, customer engagement, lead generation.</a:t>
          </a:r>
        </a:p>
      </dsp:txBody>
      <dsp:txXfrm>
        <a:off x="5439920" y="2369190"/>
        <a:ext cx="2183276" cy="720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77FCEF-5802-4BE3-B25C-B0085C7A5F20}">
      <dsp:nvSpPr>
        <dsp:cNvPr id="0" name=""/>
        <dsp:cNvSpPr/>
      </dsp:nvSpPr>
      <dsp:spPr>
        <a:xfrm>
          <a:off x="909622" y="1086277"/>
          <a:ext cx="982474" cy="98247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A979EE-82A6-4744-B890-172A8A1E92E6}">
      <dsp:nvSpPr>
        <dsp:cNvPr id="0" name=""/>
        <dsp:cNvSpPr/>
      </dsp:nvSpPr>
      <dsp:spPr>
        <a:xfrm>
          <a:off x="309221" y="2369190"/>
          <a:ext cx="218327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Definition: Sending targeted emails to prospects and customers.</a:t>
          </a:r>
        </a:p>
      </dsp:txBody>
      <dsp:txXfrm>
        <a:off x="309221" y="2369190"/>
        <a:ext cx="2183276" cy="720000"/>
      </dsp:txXfrm>
    </dsp:sp>
    <dsp:sp modelId="{95E194B5-1D31-468B-AECC-23826DCBCA1B}">
      <dsp:nvSpPr>
        <dsp:cNvPr id="0" name=""/>
        <dsp:cNvSpPr/>
      </dsp:nvSpPr>
      <dsp:spPr>
        <a:xfrm>
          <a:off x="3474972" y="1086277"/>
          <a:ext cx="982474" cy="98247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B85AC8-3C31-4DF1-8C62-A609AF545F1F}">
      <dsp:nvSpPr>
        <dsp:cNvPr id="0" name=""/>
        <dsp:cNvSpPr/>
      </dsp:nvSpPr>
      <dsp:spPr>
        <a:xfrm>
          <a:off x="2874571" y="2369190"/>
          <a:ext cx="218327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Types: Newsletters, Promotional Emails, Transactional Emails</a:t>
          </a:r>
        </a:p>
      </dsp:txBody>
      <dsp:txXfrm>
        <a:off x="2874571" y="2369190"/>
        <a:ext cx="2183276" cy="720000"/>
      </dsp:txXfrm>
    </dsp:sp>
    <dsp:sp modelId="{F8C56F28-F64A-48DA-B155-C003B4445D5E}">
      <dsp:nvSpPr>
        <dsp:cNvPr id="0" name=""/>
        <dsp:cNvSpPr/>
      </dsp:nvSpPr>
      <dsp:spPr>
        <a:xfrm>
          <a:off x="6040321" y="1086277"/>
          <a:ext cx="982474" cy="98247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DC82E0-2524-4F0A-B415-D3AFC8589F91}">
      <dsp:nvSpPr>
        <dsp:cNvPr id="0" name=""/>
        <dsp:cNvSpPr/>
      </dsp:nvSpPr>
      <dsp:spPr>
        <a:xfrm>
          <a:off x="5439920" y="2369190"/>
          <a:ext cx="218327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Benefits: Cost-effective, personalized communication, measurable results.</a:t>
          </a:r>
        </a:p>
      </dsp:txBody>
      <dsp:txXfrm>
        <a:off x="5439920" y="2369190"/>
        <a:ext cx="2183276" cy="7200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B4E4BD-1FDB-4146-A02A-22705ED9C181}">
      <dsp:nvSpPr>
        <dsp:cNvPr id="0" name=""/>
        <dsp:cNvSpPr/>
      </dsp:nvSpPr>
      <dsp:spPr>
        <a:xfrm>
          <a:off x="525024" y="513219"/>
          <a:ext cx="842222" cy="84222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813790-9E8D-41F4-B057-35B96A73DB02}">
      <dsp:nvSpPr>
        <dsp:cNvPr id="0" name=""/>
        <dsp:cNvSpPr/>
      </dsp:nvSpPr>
      <dsp:spPr>
        <a:xfrm>
          <a:off x="10332" y="1670360"/>
          <a:ext cx="187160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Definition: Promoting products through affiliates in exchange for commission.</a:t>
          </a:r>
        </a:p>
      </dsp:txBody>
      <dsp:txXfrm>
        <a:off x="10332" y="1670360"/>
        <a:ext cx="1871606" cy="720000"/>
      </dsp:txXfrm>
    </dsp:sp>
    <dsp:sp modelId="{8A766AB7-85B0-4125-A274-FD737BD7D116}">
      <dsp:nvSpPr>
        <dsp:cNvPr id="0" name=""/>
        <dsp:cNvSpPr/>
      </dsp:nvSpPr>
      <dsp:spPr>
        <a:xfrm>
          <a:off x="2724162" y="513219"/>
          <a:ext cx="842222" cy="84222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D20F1E-EE79-4DDE-B625-D97FD30E0104}">
      <dsp:nvSpPr>
        <dsp:cNvPr id="0" name=""/>
        <dsp:cNvSpPr/>
      </dsp:nvSpPr>
      <dsp:spPr>
        <a:xfrm>
          <a:off x="2209470" y="1670360"/>
          <a:ext cx="187160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Key Elements: Affiliate Network, Tracking and Analytics, Commission Structure</a:t>
          </a:r>
        </a:p>
      </dsp:txBody>
      <dsp:txXfrm>
        <a:off x="2209470" y="1670360"/>
        <a:ext cx="1871606" cy="720000"/>
      </dsp:txXfrm>
    </dsp:sp>
    <dsp:sp modelId="{F478C3E5-AFAE-42F4-880A-EEF5732F2A5C}">
      <dsp:nvSpPr>
        <dsp:cNvPr id="0" name=""/>
        <dsp:cNvSpPr/>
      </dsp:nvSpPr>
      <dsp:spPr>
        <a:xfrm>
          <a:off x="1624593" y="2858261"/>
          <a:ext cx="842222" cy="84222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AF6A22-0E55-46D8-86FB-5704814F1A52}">
      <dsp:nvSpPr>
        <dsp:cNvPr id="0" name=""/>
        <dsp:cNvSpPr/>
      </dsp:nvSpPr>
      <dsp:spPr>
        <a:xfrm>
          <a:off x="1109901" y="4015402"/>
          <a:ext cx="187160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Benefits: Low risk, performance-based, expands reach.</a:t>
          </a:r>
        </a:p>
      </dsp:txBody>
      <dsp:txXfrm>
        <a:off x="1109901" y="4015402"/>
        <a:ext cx="1871606" cy="720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EB90E5-9238-4D1C-86F8-89D2D7D936B9}">
      <dsp:nvSpPr>
        <dsp:cNvPr id="0" name=""/>
        <dsp:cNvSpPr/>
      </dsp:nvSpPr>
      <dsp:spPr>
        <a:xfrm>
          <a:off x="2826311" y="730430"/>
          <a:ext cx="1678550" cy="1678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Definition: Partnering with influencers to promote products.</a:t>
          </a:r>
        </a:p>
      </dsp:txBody>
      <dsp:txXfrm>
        <a:off x="2826311" y="730430"/>
        <a:ext cx="1678550" cy="1678550"/>
      </dsp:txXfrm>
    </dsp:sp>
    <dsp:sp modelId="{445FFE8E-F6D1-4608-8EF1-EAE69C706C98}">
      <dsp:nvSpPr>
        <dsp:cNvPr id="0" name=""/>
        <dsp:cNvSpPr/>
      </dsp:nvSpPr>
      <dsp:spPr>
        <a:xfrm>
          <a:off x="266716" y="399400"/>
          <a:ext cx="3972033" cy="3972033"/>
        </a:xfrm>
        <a:prstGeom prst="circularArrow">
          <a:avLst>
            <a:gd name="adj1" fmla="val 8241"/>
            <a:gd name="adj2" fmla="val 575443"/>
            <a:gd name="adj3" fmla="val 2966940"/>
            <a:gd name="adj4" fmla="val 49655"/>
            <a:gd name="adj5" fmla="val 9614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F23CC0-AC34-4E9A-BA7F-31EB0C923FC6}">
      <dsp:nvSpPr>
        <dsp:cNvPr id="0" name=""/>
        <dsp:cNvSpPr/>
      </dsp:nvSpPr>
      <dsp:spPr>
        <a:xfrm>
          <a:off x="1413458" y="3177564"/>
          <a:ext cx="1678550" cy="1678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Strategies: Micro-influencers, Macro-influencers, Sponsored content and reviews</a:t>
          </a:r>
        </a:p>
      </dsp:txBody>
      <dsp:txXfrm>
        <a:off x="1413458" y="3177564"/>
        <a:ext cx="1678550" cy="1678550"/>
      </dsp:txXfrm>
    </dsp:sp>
    <dsp:sp modelId="{F73789E6-4724-487D-8B39-6FFB890CDDE4}">
      <dsp:nvSpPr>
        <dsp:cNvPr id="0" name=""/>
        <dsp:cNvSpPr/>
      </dsp:nvSpPr>
      <dsp:spPr>
        <a:xfrm>
          <a:off x="266716" y="399400"/>
          <a:ext cx="3972033" cy="3972033"/>
        </a:xfrm>
        <a:prstGeom prst="circularArrow">
          <a:avLst>
            <a:gd name="adj1" fmla="val 8241"/>
            <a:gd name="adj2" fmla="val 575443"/>
            <a:gd name="adj3" fmla="val 10174902"/>
            <a:gd name="adj4" fmla="val 7257617"/>
            <a:gd name="adj5" fmla="val 9614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641AE2-C3F1-4D03-8D24-DB6E7B68A50C}">
      <dsp:nvSpPr>
        <dsp:cNvPr id="0" name=""/>
        <dsp:cNvSpPr/>
      </dsp:nvSpPr>
      <dsp:spPr>
        <a:xfrm>
          <a:off x="604" y="730430"/>
          <a:ext cx="1678550" cy="1678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Benefits: Builds credibility, drives conversions, enhances brand visibility.</a:t>
          </a:r>
        </a:p>
      </dsp:txBody>
      <dsp:txXfrm>
        <a:off x="604" y="730430"/>
        <a:ext cx="1678550" cy="1678550"/>
      </dsp:txXfrm>
    </dsp:sp>
    <dsp:sp modelId="{486418E0-81D6-4A23-A2A5-EBC72124C39F}">
      <dsp:nvSpPr>
        <dsp:cNvPr id="0" name=""/>
        <dsp:cNvSpPr/>
      </dsp:nvSpPr>
      <dsp:spPr>
        <a:xfrm>
          <a:off x="266716" y="399400"/>
          <a:ext cx="3972033" cy="3972033"/>
        </a:xfrm>
        <a:prstGeom prst="circularArrow">
          <a:avLst>
            <a:gd name="adj1" fmla="val 8241"/>
            <a:gd name="adj2" fmla="val 575443"/>
            <a:gd name="adj3" fmla="val 16859603"/>
            <a:gd name="adj4" fmla="val 14964955"/>
            <a:gd name="adj5" fmla="val 9614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1" name="Group 450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52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3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4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5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6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7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8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9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0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1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2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3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4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5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6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7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1283114" y="1168329"/>
            <a:ext cx="6586124" cy="4537816"/>
            <a:chOff x="1283114" y="1168329"/>
            <a:chExt cx="6586124" cy="4537816"/>
          </a:xfrm>
        </p:grpSpPr>
        <p:sp>
          <p:nvSpPr>
            <p:cNvPr id="39" name="Rectangle 38"/>
            <p:cNvSpPr/>
            <p:nvPr/>
          </p:nvSpPr>
          <p:spPr>
            <a:xfrm>
              <a:off x="1283114" y="1168329"/>
              <a:ext cx="658612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283114" y="1973001"/>
              <a:ext cx="658612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1" name="Isosceles Triangle 39"/>
            <p:cNvSpPr/>
            <p:nvPr/>
          </p:nvSpPr>
          <p:spPr>
            <a:xfrm rot="10800000">
              <a:off x="4362524" y="5355082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9091" y="2055278"/>
            <a:ext cx="6428445" cy="1810636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4800" spc="-113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9091" y="3941492"/>
            <a:ext cx="6428445" cy="1334120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9459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2" name="Rectangle 41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43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786" y="2349926"/>
            <a:ext cx="3113815" cy="2472774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15686" y="794719"/>
            <a:ext cx="4095643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10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 flipH="1">
            <a:off x="0" y="0"/>
            <a:ext cx="9421759" cy="6858001"/>
            <a:chOff x="1243013" y="0"/>
            <a:chExt cx="9402763" cy="6858001"/>
          </a:xfrm>
        </p:grpSpPr>
        <p:sp>
          <p:nvSpPr>
            <p:cNvPr id="5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85" name="Group 84"/>
          <p:cNvGrpSpPr/>
          <p:nvPr/>
        </p:nvGrpSpPr>
        <p:grpSpPr>
          <a:xfrm>
            <a:off x="5228134" y="1699589"/>
            <a:ext cx="3286552" cy="3470421"/>
            <a:chOff x="640080" y="1699589"/>
            <a:chExt cx="3286552" cy="3470421"/>
          </a:xfrm>
        </p:grpSpPr>
        <p:sp>
          <p:nvSpPr>
            <p:cNvPr id="86" name="Rectangle 85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Rectangle 87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13609" y="2349924"/>
            <a:ext cx="3112047" cy="2464951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3258" y="802808"/>
            <a:ext cx="4118291" cy="52548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131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6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0" name="Group 1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21" name="Rectangle 2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8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7" y="803186"/>
            <a:ext cx="4091410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952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4" name="Group 773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775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6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7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8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9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0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1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2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3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4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5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6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7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8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9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0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2403476" y="1158902"/>
            <a:ext cx="4317684" cy="4537816"/>
            <a:chOff x="2403476" y="1158902"/>
            <a:chExt cx="4317684" cy="4537816"/>
          </a:xfrm>
        </p:grpSpPr>
        <p:sp>
          <p:nvSpPr>
            <p:cNvPr id="28" name="Rectangle 27"/>
            <p:cNvSpPr/>
            <p:nvPr/>
          </p:nvSpPr>
          <p:spPr>
            <a:xfrm>
              <a:off x="2403476" y="1158902"/>
              <a:ext cx="431768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2403476" y="1963574"/>
              <a:ext cx="431768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73" name="Isosceles Triangle 28"/>
            <p:cNvSpPr/>
            <p:nvPr/>
          </p:nvSpPr>
          <p:spPr>
            <a:xfrm rot="10800000">
              <a:off x="4358702" y="5345655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148" y="2028827"/>
            <a:ext cx="4162952" cy="1732474"/>
          </a:xfrm>
        </p:spPr>
        <p:txBody>
          <a:bodyPr bIns="0" anchor="b">
            <a:normAutofit/>
          </a:bodyPr>
          <a:lstStyle>
            <a:lvl1pPr algn="ctr"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9148" y="3843338"/>
            <a:ext cx="4162952" cy="1426097"/>
          </a:xfrm>
        </p:spPr>
        <p:txBody>
          <a:bodyPr tIns="0">
            <a:normAutofit/>
          </a:bodyPr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733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4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2" name="Group 6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3" name="Rectangle 6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5" name="Rectangle 6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068"/>
            <a:ext cx="3122163" cy="245980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23014" y="804029"/>
            <a:ext cx="4091674" cy="24593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0283" y="3585104"/>
            <a:ext cx="4094404" cy="24706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070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39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0" name="Rectangle 59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848"/>
            <a:ext cx="3122163" cy="245902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612" y="802200"/>
            <a:ext cx="3805123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636" y="1487999"/>
            <a:ext cx="3804674" cy="1775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5010" y="3585518"/>
            <a:ext cx="3819675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5010" y="4270332"/>
            <a:ext cx="3819675" cy="17854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701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77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0" name="Group 3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1" name="Rectangle 4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533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49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8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2" name="Group 4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3" name="Rectangle 4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1225399"/>
          </a:xfrm>
        </p:spPr>
        <p:txBody>
          <a:bodyPr bIns="0" anchor="b">
            <a:noAutofit/>
          </a:bodyPr>
          <a:lstStyle>
            <a:lvl1pPr algn="ctr">
              <a:defRPr sz="28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6" y="801390"/>
            <a:ext cx="4095643" cy="524949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554" y="3575324"/>
            <a:ext cx="3112047" cy="123955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876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" name="Group 428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30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1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2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3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4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5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6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7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8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9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0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1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2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3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4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5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644463" y="1698332"/>
            <a:ext cx="4357752" cy="3470420"/>
            <a:chOff x="644463" y="1698332"/>
            <a:chExt cx="4357752" cy="3470420"/>
          </a:xfrm>
        </p:grpSpPr>
        <p:sp>
          <p:nvSpPr>
            <p:cNvPr id="77" name="Rectangle 76"/>
            <p:cNvSpPr/>
            <p:nvPr/>
          </p:nvSpPr>
          <p:spPr>
            <a:xfrm>
              <a:off x="644463" y="1698332"/>
              <a:ext cx="4357752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644463" y="2274404"/>
              <a:ext cx="43577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7" name="Isosceles Triangle 9"/>
            <p:cNvSpPr/>
            <p:nvPr/>
          </p:nvSpPr>
          <p:spPr>
            <a:xfrm rot="10800000">
              <a:off x="2665346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54676" y="0"/>
            <a:ext cx="3489324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585" y="2336402"/>
            <a:ext cx="4197666" cy="1265539"/>
          </a:xfrm>
        </p:spPr>
        <p:txBody>
          <a:bodyPr bIns="0" anchor="b">
            <a:normAutofit/>
          </a:bodyPr>
          <a:lstStyle>
            <a:lvl1pPr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2314" y="3601941"/>
            <a:ext cx="4199254" cy="1214535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4358641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15463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853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5554" y="2349925"/>
            <a:ext cx="3112047" cy="2464952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15687" y="794719"/>
            <a:ext cx="4079089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320040"/>
            <a:ext cx="27432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0080" y="6227064"/>
            <a:ext cx="7854696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8976" y="320040"/>
            <a:ext cx="6858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79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685800" rtl="0" eaLnBrk="1" latinLnBrk="0" hangingPunct="1">
        <a:lnSpc>
          <a:spcPct val="85000"/>
        </a:lnSpc>
        <a:spcBef>
          <a:spcPct val="0"/>
        </a:spcBef>
        <a:buNone/>
        <a:defRPr sz="3200" b="0" i="0" kern="1200" cap="none" spc="-113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Introduction to Digital Marketing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82FF537-D222-83E4-9C72-0F46F4DC40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8336324"/>
              </p:ext>
            </p:extLst>
          </p:nvPr>
        </p:nvGraphicFramePr>
        <p:xfrm>
          <a:off x="4415687" y="803186"/>
          <a:ext cx="4091410" cy="5248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B6BF538-1918-405B-AC21-1F50ACD3AD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1692B5A-4323-45B7-90D7-1BEFAD2433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 flipV="1">
            <a:off x="-2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EEF8770-FD3F-465E-B3B2-3FF11E4AF5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8D018E6E-7DA7-4210-9C13-36F5668047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56232983-6DD3-466D-AB3A-96FEE85F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58F6396-EF55-4DD2-9335-632A71768C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CE8103D9-18D2-40C6-B838-2A25ABE5C5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5EB68742-2244-4336-8682-9B11E97571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80CCB191-1369-4D37-8C03-5DF56FAC1E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FEB15BD-5D4A-476E-A1BE-86E612B8BB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D2A400C3-CB24-4310-BC83-A034AE6562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0E43D2C0-360F-4150-B084-A6424027B9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94BDA387-50C0-42B6-8868-557646DDDF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37061615-9A58-4E51-9ED6-05C0D4BFC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A90341F9-5D65-40EA-8A1B-91CD0B48D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E476A017-60FD-46F3-B7B6-F1CA3DA077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3336C977-B643-408F-B209-B1DACF874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704E3BA4-0811-4997-958E-9D3F71F72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AC6A022A-392A-4D0B-95EB-DC8058DE8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2AE40D1D-7F8A-4FCF-8245-7FFA097A29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F6CF9DB5-A518-4D4D-BEE8-50DCF472F1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5BC4A2F7-E48D-4B09-892F-4DCAAFC4E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6AB4C9FD-A9C0-4ED1-B342-8B7F985254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50819" y="2349925"/>
            <a:ext cx="2624234" cy="245644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Pay-Per-Click (PPC) Advertising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AF9A154-75E2-C2AE-2D25-BD77DC9BFC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7609364"/>
              </p:ext>
            </p:extLst>
          </p:nvPr>
        </p:nvGraphicFramePr>
        <p:xfrm>
          <a:off x="603504" y="798444"/>
          <a:ext cx="4505467" cy="5257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0F08744-9D7B-4693-B8D6-2A5210AE96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32">
            <a:extLst>
              <a:ext uri="{FF2B5EF4-FFF2-40B4-BE49-F238E27FC236}">
                <a16:creationId xmlns:a16="http://schemas.microsoft.com/office/drawing/2014/main" id="{5B2E630F-F386-44FA-B1A1-C10A9BF43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336127">
            <a:off x="222204" y="1026251"/>
            <a:ext cx="5473933" cy="5088488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73567C09-8B4D-49A6-A711-C44C5807D8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2665905" y="-619573"/>
            <a:ext cx="6762525" cy="8033868"/>
          </a:xfrm>
          <a:custGeom>
            <a:avLst/>
            <a:gdLst>
              <a:gd name="connsiteX0" fmla="*/ 6078066 w 9016699"/>
              <a:gd name="connsiteY0" fmla="*/ 782055 h 8033868"/>
              <a:gd name="connsiteX1" fmla="*/ 8705208 w 9016699"/>
              <a:gd name="connsiteY1" fmla="*/ 3409197 h 8033868"/>
              <a:gd name="connsiteX2" fmla="*/ 8793057 w 9016699"/>
              <a:gd name="connsiteY2" fmla="*/ 3617452 h 8033868"/>
              <a:gd name="connsiteX3" fmla="*/ 9016699 w 9016699"/>
              <a:gd name="connsiteY3" fmla="*/ 4793120 h 8033868"/>
              <a:gd name="connsiteX4" fmla="*/ 8960084 w 9016699"/>
              <a:gd name="connsiteY4" fmla="*/ 5272709 h 8033868"/>
              <a:gd name="connsiteX5" fmla="*/ 8920563 w 9016699"/>
              <a:gd name="connsiteY5" fmla="*/ 5444162 h 8033868"/>
              <a:gd name="connsiteX6" fmla="*/ 6620466 w 9016699"/>
              <a:gd name="connsiteY6" fmla="*/ 7744259 h 8033868"/>
              <a:gd name="connsiteX7" fmla="*/ 6480006 w 9016699"/>
              <a:gd name="connsiteY7" fmla="*/ 7795347 h 8033868"/>
              <a:gd name="connsiteX8" fmla="*/ 4389696 w 9016699"/>
              <a:gd name="connsiteY8" fmla="*/ 7987178 h 8033868"/>
              <a:gd name="connsiteX9" fmla="*/ 3086984 w 9016699"/>
              <a:gd name="connsiteY9" fmla="*/ 7466023 h 8033868"/>
              <a:gd name="connsiteX10" fmla="*/ 3024300 w 9016699"/>
              <a:gd name="connsiteY10" fmla="*/ 7426965 h 8033868"/>
              <a:gd name="connsiteX11" fmla="*/ 519567 w 9016699"/>
              <a:gd name="connsiteY11" fmla="*/ 4922232 h 8033868"/>
              <a:gd name="connsiteX12" fmla="*/ 419495 w 9016699"/>
              <a:gd name="connsiteY12" fmla="*/ 4733719 h 8033868"/>
              <a:gd name="connsiteX13" fmla="*/ 3514 w 9016699"/>
              <a:gd name="connsiteY13" fmla="*/ 3245168 h 8033868"/>
              <a:gd name="connsiteX14" fmla="*/ 4193329 w 9016699"/>
              <a:gd name="connsiteY14" fmla="*/ 36108 h 8033868"/>
              <a:gd name="connsiteX15" fmla="*/ 5977677 w 9016699"/>
              <a:gd name="connsiteY15" fmla="*/ 722908 h 8033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016699" h="8033868">
                <a:moveTo>
                  <a:pt x="6078066" y="782055"/>
                </a:moveTo>
                <a:lnTo>
                  <a:pt x="8705208" y="3409197"/>
                </a:lnTo>
                <a:lnTo>
                  <a:pt x="8793057" y="3617452"/>
                </a:lnTo>
                <a:cubicBezTo>
                  <a:pt x="8935615" y="3988374"/>
                  <a:pt x="9016699" y="4381324"/>
                  <a:pt x="9016699" y="4793120"/>
                </a:cubicBezTo>
                <a:cubicBezTo>
                  <a:pt x="9008675" y="4960329"/>
                  <a:pt x="8989449" y="5120121"/>
                  <a:pt x="8960084" y="5272709"/>
                </a:cubicBezTo>
                <a:lnTo>
                  <a:pt x="8920563" y="5444162"/>
                </a:lnTo>
                <a:lnTo>
                  <a:pt x="6620466" y="7744259"/>
                </a:lnTo>
                <a:lnTo>
                  <a:pt x="6480006" y="7795347"/>
                </a:lnTo>
                <a:cubicBezTo>
                  <a:pt x="5726471" y="8035167"/>
                  <a:pt x="4953020" y="8083925"/>
                  <a:pt x="4389696" y="7987178"/>
                </a:cubicBezTo>
                <a:cubicBezTo>
                  <a:pt x="4014146" y="7922680"/>
                  <a:pt x="3559510" y="7740111"/>
                  <a:pt x="3086984" y="7466023"/>
                </a:cubicBezTo>
                <a:lnTo>
                  <a:pt x="3024300" y="7426965"/>
                </a:lnTo>
                <a:lnTo>
                  <a:pt x="519567" y="4922232"/>
                </a:lnTo>
                <a:lnTo>
                  <a:pt x="419495" y="4733719"/>
                </a:lnTo>
                <a:cubicBezTo>
                  <a:pt x="181303" y="4258474"/>
                  <a:pt x="28977" y="3756361"/>
                  <a:pt x="3514" y="3245168"/>
                </a:cubicBezTo>
                <a:cubicBezTo>
                  <a:pt x="-112889" y="908287"/>
                  <a:pt x="2691131" y="-221884"/>
                  <a:pt x="4193329" y="36108"/>
                </a:cubicBezTo>
                <a:cubicBezTo>
                  <a:pt x="4662766" y="116730"/>
                  <a:pt x="5309837" y="354143"/>
                  <a:pt x="5977677" y="7229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790" y="2349925"/>
            <a:ext cx="1831420" cy="2456442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Digital Marketing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4739" y="1111249"/>
            <a:ext cx="4915501" cy="4635503"/>
          </a:xfrm>
        </p:spPr>
        <p:txBody>
          <a:bodyPr>
            <a:normAutofit/>
          </a:bodyPr>
          <a:lstStyle/>
          <a:p>
            <a:endParaRPr/>
          </a:p>
          <a:p>
            <a:r>
              <a:t>Steps: Define Goals, Identify Target Audience, Select Channels, Plan Content, Budget Allocation, Measure and Optimize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3BAF07C-C39E-42EB-BB22-8D46691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79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8E9CF54-0466-4261-9E62-0249E60E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59376"/>
            <a:ext cx="9386886" cy="6923798"/>
            <a:chOff x="-329674" y="-51881"/>
            <a:chExt cx="12515851" cy="692379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33E32106-E8B1-4F76-9EE6-58537738A3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C32C2C46-A045-44FB-8A74-5EBD650C2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6A76F79C-6683-4940-BCF7-4BCCCEE40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F4675A3-6D07-4B1F-9BFC-AEBEA1AD0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765E127A-B6B7-4B1D-B7BD-6C8C969D29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3BCA9D9E-C72C-4751-BFA9-10B85CACE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080C708C-69BF-441B-AB75-C98160ED0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3E79964E-F8F1-4763-8892-7BC3DAE30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FE09592A-FCC9-4AE5-BA0B-730C6F3BBE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96448994-820C-4BC1-ABF3-4579C6F99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9BB0D192-565A-42B9-B292-CC032D71A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6D1CA09C-5F40-4E92-A7E9-D1FCEE5128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379F5AA5-2E14-4880-A5A6-07AEF2AD8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EF14BD32-D239-4DA3-98B3-7752073657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CF07B250-E5E4-4624-9BD7-8D513A67B7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BCC5D120-7C8C-4290-865C-4EE6E4F24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C24688C6-CAE5-4EF2-B2BA-A138DA0A2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6BD31099-7C13-4901-A04F-632B1CD84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679F5FF7-82B2-4033-8FBE-63170C9378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72" y="4760132"/>
            <a:ext cx="3820197" cy="1777829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tx1"/>
                </a:solidFill>
              </a:rPr>
              <a:t>Key Metrics to Track</a:t>
            </a:r>
          </a:p>
        </p:txBody>
      </p:sp>
      <p:pic>
        <p:nvPicPr>
          <p:cNvPr id="5" name="Picture 4" descr="Stock numbers on a digital display">
            <a:extLst>
              <a:ext uri="{FF2B5EF4-FFF2-40B4-BE49-F238E27FC236}">
                <a16:creationId xmlns:a16="http://schemas.microsoft.com/office/drawing/2014/main" id="{0E139624-280B-6BE8-6684-EAA46FCDADB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3648"/>
          <a:stretch>
            <a:fillRect/>
          </a:stretch>
        </p:blipFill>
        <p:spPr>
          <a:xfrm>
            <a:off x="20" y="10"/>
            <a:ext cx="9143980" cy="4599422"/>
          </a:xfrm>
          <a:custGeom>
            <a:avLst/>
            <a:gdLst/>
            <a:ahLst/>
            <a:cxnLst/>
            <a:rect l="l" t="t" r="r" b="b"/>
            <a:pathLst>
              <a:path w="12192000" h="4621300">
                <a:moveTo>
                  <a:pt x="0" y="0"/>
                </a:moveTo>
                <a:lnTo>
                  <a:pt x="12192000" y="0"/>
                </a:lnTo>
                <a:lnTo>
                  <a:pt x="12192000" y="3104412"/>
                </a:lnTo>
                <a:lnTo>
                  <a:pt x="12192000" y="3296537"/>
                </a:lnTo>
                <a:lnTo>
                  <a:pt x="12192000" y="4272355"/>
                </a:lnTo>
                <a:lnTo>
                  <a:pt x="12113803" y="4280638"/>
                </a:lnTo>
                <a:cubicBezTo>
                  <a:pt x="10139508" y="4478587"/>
                  <a:pt x="8237152" y="4571590"/>
                  <a:pt x="6753597" y="4604195"/>
                </a:cubicBezTo>
                <a:cubicBezTo>
                  <a:pt x="4940362" y="4644044"/>
                  <a:pt x="2657278" y="4624714"/>
                  <a:pt x="400746" y="4432852"/>
                </a:cubicBezTo>
                <a:lnTo>
                  <a:pt x="0" y="4395876"/>
                </a:lnTo>
                <a:lnTo>
                  <a:pt x="0" y="3296537"/>
                </a:lnTo>
                <a:lnTo>
                  <a:pt x="0" y="3104412"/>
                </a:lnTo>
                <a:close/>
              </a:path>
            </a:pathLst>
          </a:cu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0029" y="4767660"/>
            <a:ext cx="3880210" cy="1770300"/>
          </a:xfrm>
        </p:spPr>
        <p:txBody>
          <a:bodyPr>
            <a:normAutofit/>
          </a:bodyPr>
          <a:lstStyle/>
          <a:p>
            <a:endParaRPr/>
          </a:p>
          <a:p>
            <a:r>
              <a:t>Website Traffic, Conversion Rate, Click-Through Rate (CTR), Cost Per Lead (CPL), Return on Investment (ROI)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ED0729F1-ABF0-4A9E-8C03-5EE8FC1225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1A5E60E-2EE5-4070-9E95-A54C60978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35" name="Freeform 5">
              <a:extLst>
                <a:ext uri="{FF2B5EF4-FFF2-40B4-BE49-F238E27FC236}">
                  <a16:creationId xmlns:a16="http://schemas.microsoft.com/office/drawing/2014/main" id="{CA71CF87-9BBC-4AB0-878A-278ACC485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6">
              <a:extLst>
                <a:ext uri="{FF2B5EF4-FFF2-40B4-BE49-F238E27FC236}">
                  <a16:creationId xmlns:a16="http://schemas.microsoft.com/office/drawing/2014/main" id="{FE5EBBA9-9C02-488B-A575-6DBA738C6D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4D65CEE0-F4D3-4F84-95C3-B77FF54F81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8">
              <a:extLst>
                <a:ext uri="{FF2B5EF4-FFF2-40B4-BE49-F238E27FC236}">
                  <a16:creationId xmlns:a16="http://schemas.microsoft.com/office/drawing/2014/main" id="{F79A4F55-3FE9-4F18-B5E7-C5C944821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9">
              <a:extLst>
                <a:ext uri="{FF2B5EF4-FFF2-40B4-BE49-F238E27FC236}">
                  <a16:creationId xmlns:a16="http://schemas.microsoft.com/office/drawing/2014/main" id="{03697276-7E3D-4850-9A31-9C6F09450D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0">
              <a:extLst>
                <a:ext uri="{FF2B5EF4-FFF2-40B4-BE49-F238E27FC236}">
                  <a16:creationId xmlns:a16="http://schemas.microsoft.com/office/drawing/2014/main" id="{6E9014AE-1A87-44D4-A23D-8A593450B5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1">
              <a:extLst>
                <a:ext uri="{FF2B5EF4-FFF2-40B4-BE49-F238E27FC236}">
                  <a16:creationId xmlns:a16="http://schemas.microsoft.com/office/drawing/2014/main" id="{387CC58F-4DDC-4D27-9DAE-F8C5492C2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2">
              <a:extLst>
                <a:ext uri="{FF2B5EF4-FFF2-40B4-BE49-F238E27FC236}">
                  <a16:creationId xmlns:a16="http://schemas.microsoft.com/office/drawing/2014/main" id="{708F92F9-72F5-4C86-A495-5036739E91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3">
              <a:extLst>
                <a:ext uri="{FF2B5EF4-FFF2-40B4-BE49-F238E27FC236}">
                  <a16:creationId xmlns:a16="http://schemas.microsoft.com/office/drawing/2014/main" id="{521E3EF7-F138-4E38-932D-521C394543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4">
              <a:extLst>
                <a:ext uri="{FF2B5EF4-FFF2-40B4-BE49-F238E27FC236}">
                  <a16:creationId xmlns:a16="http://schemas.microsoft.com/office/drawing/2014/main" id="{68FCAD62-290A-4076-924F-8800BC5AE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5">
              <a:extLst>
                <a:ext uri="{FF2B5EF4-FFF2-40B4-BE49-F238E27FC236}">
                  <a16:creationId xmlns:a16="http://schemas.microsoft.com/office/drawing/2014/main" id="{6BDDD9DF-794F-4A57-8C24-05CC3DC94E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6">
              <a:extLst>
                <a:ext uri="{FF2B5EF4-FFF2-40B4-BE49-F238E27FC236}">
                  <a16:creationId xmlns:a16="http://schemas.microsoft.com/office/drawing/2014/main" id="{884B02D8-D58B-4B5D-B13D-57E16C7561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7">
              <a:extLst>
                <a:ext uri="{FF2B5EF4-FFF2-40B4-BE49-F238E27FC236}">
                  <a16:creationId xmlns:a16="http://schemas.microsoft.com/office/drawing/2014/main" id="{6F04E1BD-6735-4A01-B639-F788C0F2B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8">
              <a:extLst>
                <a:ext uri="{FF2B5EF4-FFF2-40B4-BE49-F238E27FC236}">
                  <a16:creationId xmlns:a16="http://schemas.microsoft.com/office/drawing/2014/main" id="{AC898E11-5718-4A4D-87A6-C30DBA5057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84A51033-BDA2-4B27-8746-8DA4EFCED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20">
              <a:extLst>
                <a:ext uri="{FF2B5EF4-FFF2-40B4-BE49-F238E27FC236}">
                  <a16:creationId xmlns:a16="http://schemas.microsoft.com/office/drawing/2014/main" id="{784759D4-AE04-49AF-A4B8-64B4E1F78F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21">
              <a:extLst>
                <a:ext uri="{FF2B5EF4-FFF2-40B4-BE49-F238E27FC236}">
                  <a16:creationId xmlns:a16="http://schemas.microsoft.com/office/drawing/2014/main" id="{692EC530-EEBF-4F46-83C8-C2672612E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22">
              <a:extLst>
                <a:ext uri="{FF2B5EF4-FFF2-40B4-BE49-F238E27FC236}">
                  <a16:creationId xmlns:a16="http://schemas.microsoft.com/office/drawing/2014/main" id="{8BCF6E7C-7AD8-4400-B0F2-1C9A494E5E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23">
              <a:extLst>
                <a:ext uri="{FF2B5EF4-FFF2-40B4-BE49-F238E27FC236}">
                  <a16:creationId xmlns:a16="http://schemas.microsoft.com/office/drawing/2014/main" id="{634A57B2-C66C-41BE-9957-C2F2F1F57A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FDCF624D-9F58-46CF-990F-1F71575819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3463A3D4-F18F-4A81-8CCF-EB518414EC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9465" y="798881"/>
            <a:ext cx="6505070" cy="104894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Digital Marketing Tools</a:t>
            </a:r>
          </a:p>
        </p:txBody>
      </p:sp>
      <p:graphicFrame>
        <p:nvGraphicFramePr>
          <p:cNvPr id="54" name="Content Placeholder 2">
            <a:extLst>
              <a:ext uri="{FF2B5EF4-FFF2-40B4-BE49-F238E27FC236}">
                <a16:creationId xmlns:a16="http://schemas.microsoft.com/office/drawing/2014/main" id="{A9E6D768-252B-087F-6282-4881B176CF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0866773"/>
              </p:ext>
            </p:extLst>
          </p:nvPr>
        </p:nvGraphicFramePr>
        <p:xfrm>
          <a:off x="605791" y="1990976"/>
          <a:ext cx="7932419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3BAF07C-C39E-42EB-BB22-8D46691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79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8E9CF54-0466-4261-9E62-0249E60E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47255" y="-59376"/>
            <a:ext cx="9386886" cy="6923798"/>
            <a:chOff x="-329674" y="-51881"/>
            <a:chExt cx="12515851" cy="692379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33E32106-E8B1-4F76-9EE6-58537738A3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C32C2C46-A045-44FB-8A74-5EBD650C2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6A76F79C-6683-4940-BCF7-4BCCCEE40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F4675A3-6D07-4B1F-9BFC-AEBEA1AD0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765E127A-B6B7-4B1D-B7BD-6C8C969D29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3BCA9D9E-C72C-4751-BFA9-10B85CACE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080C708C-69BF-441B-AB75-C98160ED0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3E79964E-F8F1-4763-8892-7BC3DAE30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FE09592A-FCC9-4AE5-BA0B-730C6F3BBE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96448994-820C-4BC1-ABF3-4579C6F99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9BB0D192-565A-42B9-B292-CC032D71A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6D1CA09C-5F40-4E92-A7E9-D1FCEE5128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379F5AA5-2E14-4880-A5A6-07AEF2AD8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EF14BD32-D239-4DA3-98B3-7752073657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CF07B250-E5E4-4624-9BD7-8D513A67B7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BCC5D120-7C8C-4290-865C-4EE6E4F24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C24688C6-CAE5-4EF2-B2BA-A138DA0A2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6BD31099-7C13-4901-A04F-632B1CD84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679F5FF7-82B2-4033-8FBE-63170C9378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72" y="4760132"/>
            <a:ext cx="3820197" cy="1777829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tx1"/>
                </a:solidFill>
              </a:rPr>
              <a:t>Challenges in Digital Marketing</a:t>
            </a:r>
          </a:p>
        </p:txBody>
      </p:sp>
      <p:pic>
        <p:nvPicPr>
          <p:cNvPr id="5" name="Picture 4" descr="3D Hologram from iPad">
            <a:extLst>
              <a:ext uri="{FF2B5EF4-FFF2-40B4-BE49-F238E27FC236}">
                <a16:creationId xmlns:a16="http://schemas.microsoft.com/office/drawing/2014/main" id="{6D23E307-9EA7-164E-5E56-A87C30045B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2082" b="12563"/>
          <a:stretch>
            <a:fillRect/>
          </a:stretch>
        </p:blipFill>
        <p:spPr>
          <a:xfrm>
            <a:off x="20" y="10"/>
            <a:ext cx="9143980" cy="4599422"/>
          </a:xfrm>
          <a:custGeom>
            <a:avLst/>
            <a:gdLst/>
            <a:ahLst/>
            <a:cxnLst/>
            <a:rect l="l" t="t" r="r" b="b"/>
            <a:pathLst>
              <a:path w="12192000" h="4621300">
                <a:moveTo>
                  <a:pt x="0" y="0"/>
                </a:moveTo>
                <a:lnTo>
                  <a:pt x="12192000" y="0"/>
                </a:lnTo>
                <a:lnTo>
                  <a:pt x="12192000" y="3104412"/>
                </a:lnTo>
                <a:lnTo>
                  <a:pt x="12192000" y="3296537"/>
                </a:lnTo>
                <a:lnTo>
                  <a:pt x="12192000" y="4272355"/>
                </a:lnTo>
                <a:lnTo>
                  <a:pt x="12113803" y="4280638"/>
                </a:lnTo>
                <a:cubicBezTo>
                  <a:pt x="10139508" y="4478587"/>
                  <a:pt x="8237152" y="4571590"/>
                  <a:pt x="6753597" y="4604195"/>
                </a:cubicBezTo>
                <a:cubicBezTo>
                  <a:pt x="4940362" y="4644044"/>
                  <a:pt x="2657278" y="4624714"/>
                  <a:pt x="400746" y="4432852"/>
                </a:cubicBezTo>
                <a:lnTo>
                  <a:pt x="0" y="4395876"/>
                </a:lnTo>
                <a:lnTo>
                  <a:pt x="0" y="3296537"/>
                </a:lnTo>
                <a:lnTo>
                  <a:pt x="0" y="3104412"/>
                </a:lnTo>
                <a:close/>
              </a:path>
            </a:pathLst>
          </a:cu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0029" y="4767660"/>
            <a:ext cx="3880210" cy="1770300"/>
          </a:xfrm>
        </p:spPr>
        <p:txBody>
          <a:bodyPr>
            <a:normAutofit/>
          </a:bodyPr>
          <a:lstStyle/>
          <a:p>
            <a:endParaRPr/>
          </a:p>
          <a:p>
            <a:r>
              <a:t>High Competition, Changing Algorithms, Ad Fatigue, Data Privacy Regulations, Measuring ROI accurately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3C5918A-1DC5-4CF3-AA27-00AA3088A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786683A-6FD6-4BF7-B3B0-DC3976773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206091" y="-15796"/>
            <a:ext cx="5933937" cy="6889592"/>
          </a:xfrm>
          <a:custGeom>
            <a:avLst/>
            <a:gdLst>
              <a:gd name="connsiteX0" fmla="*/ 1144064 w 7911916"/>
              <a:gd name="connsiteY0" fmla="*/ 0 h 6889592"/>
              <a:gd name="connsiteX1" fmla="*/ 7911916 w 7911916"/>
              <a:gd name="connsiteY1" fmla="*/ 0 h 6889592"/>
              <a:gd name="connsiteX2" fmla="*/ 7911916 w 7911916"/>
              <a:gd name="connsiteY2" fmla="*/ 6889592 h 6889592"/>
              <a:gd name="connsiteX3" fmla="*/ 1282780 w 7911916"/>
              <a:gd name="connsiteY3" fmla="*/ 6889592 h 6889592"/>
              <a:gd name="connsiteX4" fmla="*/ 1021588 w 7911916"/>
              <a:gd name="connsiteY4" fmla="*/ 6461391 h 6889592"/>
              <a:gd name="connsiteX5" fmla="*/ 841264 w 7911916"/>
              <a:gd name="connsiteY5" fmla="*/ 370936 h 6889592"/>
              <a:gd name="connsiteX6" fmla="*/ 1119707 w 7911916"/>
              <a:gd name="connsiteY6" fmla="*/ 26053 h 688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11916" h="6889592">
                <a:moveTo>
                  <a:pt x="1144064" y="0"/>
                </a:moveTo>
                <a:lnTo>
                  <a:pt x="7911916" y="0"/>
                </a:lnTo>
                <a:lnTo>
                  <a:pt x="7911916" y="6889592"/>
                </a:lnTo>
                <a:lnTo>
                  <a:pt x="1282780" y="6889592"/>
                </a:lnTo>
                <a:lnTo>
                  <a:pt x="1021588" y="6461391"/>
                </a:lnTo>
                <a:cubicBezTo>
                  <a:pt x="-73086" y="4533675"/>
                  <a:pt x="-509682" y="2192905"/>
                  <a:pt x="841264" y="370936"/>
                </a:cubicBezTo>
                <a:cubicBezTo>
                  <a:pt x="928899" y="253509"/>
                  <a:pt x="1021859" y="138477"/>
                  <a:pt x="1119707" y="26053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5169E50-59FB-4AEE-B61D-44A882A4C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687312" y="-6726"/>
            <a:ext cx="4448744" cy="6871452"/>
          </a:xfrm>
          <a:custGeom>
            <a:avLst/>
            <a:gdLst>
              <a:gd name="connsiteX0" fmla="*/ 2429503 w 5931659"/>
              <a:gd name="connsiteY0" fmla="*/ 0 h 6871452"/>
              <a:gd name="connsiteX1" fmla="*/ 5931659 w 5931659"/>
              <a:gd name="connsiteY1" fmla="*/ 0 h 6871452"/>
              <a:gd name="connsiteX2" fmla="*/ 5931659 w 5931659"/>
              <a:gd name="connsiteY2" fmla="*/ 6871452 h 6871452"/>
              <a:gd name="connsiteX3" fmla="*/ 1302090 w 5931659"/>
              <a:gd name="connsiteY3" fmla="*/ 6871452 h 6871452"/>
              <a:gd name="connsiteX4" fmla="*/ 1257860 w 5931659"/>
              <a:gd name="connsiteY4" fmla="*/ 6820098 h 6871452"/>
              <a:gd name="connsiteX5" fmla="*/ 456609 w 5931659"/>
              <a:gd name="connsiteY5" fmla="*/ 1965059 h 6871452"/>
              <a:gd name="connsiteX6" fmla="*/ 2356353 w 5931659"/>
              <a:gd name="connsiteY6" fmla="*/ 42030 h 6871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1659" h="6871452">
                <a:moveTo>
                  <a:pt x="2429503" y="0"/>
                </a:moveTo>
                <a:lnTo>
                  <a:pt x="5931659" y="0"/>
                </a:lnTo>
                <a:lnTo>
                  <a:pt x="5931659" y="6871452"/>
                </a:lnTo>
                <a:lnTo>
                  <a:pt x="1302090" y="6871452"/>
                </a:lnTo>
                <a:lnTo>
                  <a:pt x="1257860" y="6820098"/>
                </a:lnTo>
                <a:cubicBezTo>
                  <a:pt x="121068" y="5395213"/>
                  <a:pt x="-469022" y="3541076"/>
                  <a:pt x="456609" y="1965059"/>
                </a:cubicBezTo>
                <a:cubicBezTo>
                  <a:pt x="919425" y="1178905"/>
                  <a:pt x="1583566" y="524859"/>
                  <a:pt x="2356353" y="42030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17C30F0-5A38-4B60-B632-3AF7C2780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75146" y="-3116"/>
            <a:ext cx="5075230" cy="6864232"/>
          </a:xfrm>
          <a:custGeom>
            <a:avLst/>
            <a:gdLst>
              <a:gd name="connsiteX0" fmla="*/ 2135088 w 6766974"/>
              <a:gd name="connsiteY0" fmla="*/ 0 h 6864232"/>
              <a:gd name="connsiteX1" fmla="*/ 6766974 w 6766974"/>
              <a:gd name="connsiteY1" fmla="*/ 0 h 6864232"/>
              <a:gd name="connsiteX2" fmla="*/ 6766974 w 6766974"/>
              <a:gd name="connsiteY2" fmla="*/ 6864232 h 6864232"/>
              <a:gd name="connsiteX3" fmla="*/ 1128977 w 6766974"/>
              <a:gd name="connsiteY3" fmla="*/ 6864232 h 6864232"/>
              <a:gd name="connsiteX4" fmla="*/ 1004776 w 6766974"/>
              <a:gd name="connsiteY4" fmla="*/ 6687663 h 6864232"/>
              <a:gd name="connsiteX5" fmla="*/ 709736 w 6766974"/>
              <a:gd name="connsiteY5" fmla="*/ 1521351 h 6864232"/>
              <a:gd name="connsiteX6" fmla="*/ 1896284 w 6766974"/>
              <a:gd name="connsiteY6" fmla="*/ 197391 h 6864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66974" h="6864232">
                <a:moveTo>
                  <a:pt x="2135088" y="0"/>
                </a:moveTo>
                <a:lnTo>
                  <a:pt x="6766974" y="0"/>
                </a:lnTo>
                <a:lnTo>
                  <a:pt x="6766974" y="6864232"/>
                </a:lnTo>
                <a:lnTo>
                  <a:pt x="1128977" y="6864232"/>
                </a:lnTo>
                <a:lnTo>
                  <a:pt x="1004776" y="6687663"/>
                </a:lnTo>
                <a:cubicBezTo>
                  <a:pt x="-54053" y="5122098"/>
                  <a:pt x="-463081" y="3202457"/>
                  <a:pt x="709736" y="1521351"/>
                </a:cubicBezTo>
                <a:cubicBezTo>
                  <a:pt x="1045443" y="1039181"/>
                  <a:pt x="1446565" y="592246"/>
                  <a:pt x="1896284" y="197391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00CBA5-3F2B-4AAC-9F86-99AFECC19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14852" y="0"/>
            <a:ext cx="3929148" cy="6858000"/>
          </a:xfrm>
          <a:custGeom>
            <a:avLst/>
            <a:gdLst>
              <a:gd name="connsiteX0" fmla="*/ 2829115 w 5238864"/>
              <a:gd name="connsiteY0" fmla="*/ 0 h 6864726"/>
              <a:gd name="connsiteX1" fmla="*/ 5238864 w 5238864"/>
              <a:gd name="connsiteY1" fmla="*/ 0 h 6864726"/>
              <a:gd name="connsiteX2" fmla="*/ 5238864 w 5238864"/>
              <a:gd name="connsiteY2" fmla="*/ 6864726 h 6864726"/>
              <a:gd name="connsiteX3" fmla="*/ 1518091 w 5238864"/>
              <a:gd name="connsiteY3" fmla="*/ 6864726 h 6864726"/>
              <a:gd name="connsiteX4" fmla="*/ 1435414 w 5238864"/>
              <a:gd name="connsiteY4" fmla="*/ 6778879 h 6864726"/>
              <a:gd name="connsiteX5" fmla="*/ 406006 w 5238864"/>
              <a:gd name="connsiteY5" fmla="*/ 2093910 h 6864726"/>
              <a:gd name="connsiteX6" fmla="*/ 2559142 w 5238864"/>
              <a:gd name="connsiteY6" fmla="*/ 124487 h 6864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38864" h="6864726">
                <a:moveTo>
                  <a:pt x="2829115" y="0"/>
                </a:moveTo>
                <a:lnTo>
                  <a:pt x="5238864" y="0"/>
                </a:lnTo>
                <a:lnTo>
                  <a:pt x="5238864" y="6864726"/>
                </a:lnTo>
                <a:lnTo>
                  <a:pt x="1518091" y="6864726"/>
                </a:lnTo>
                <a:lnTo>
                  <a:pt x="1435414" y="6778879"/>
                </a:lnTo>
                <a:cubicBezTo>
                  <a:pt x="226066" y="5476104"/>
                  <a:pt x="-499346" y="3635393"/>
                  <a:pt x="406006" y="2093910"/>
                </a:cubicBezTo>
                <a:cubicBezTo>
                  <a:pt x="907547" y="1241972"/>
                  <a:pt x="1674986" y="564513"/>
                  <a:pt x="2559142" y="1244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6196" y="1134142"/>
            <a:ext cx="2592091" cy="4589717"/>
          </a:xfrm>
        </p:spPr>
        <p:txBody>
          <a:bodyPr>
            <a:normAutofit/>
          </a:bodyPr>
          <a:lstStyle/>
          <a:p>
            <a:pPr algn="l"/>
            <a:r>
              <a:rPr lang="en-US" sz="4200" dirty="0"/>
              <a:t>Future of Digital Marketing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932" y="803186"/>
            <a:ext cx="4070353" cy="5248622"/>
          </a:xfrm>
        </p:spPr>
        <p:txBody>
          <a:bodyPr>
            <a:normAutofit/>
          </a:bodyPr>
          <a:lstStyle/>
          <a:p>
            <a:endParaRPr lang="en-US" sz="1400" dirty="0"/>
          </a:p>
          <a:p>
            <a:r>
              <a:rPr lang="en-US" sz="1800" dirty="0"/>
              <a:t>AI and Automation, Voice Search Optimization, Video Content Dominance, Personalization and Customer Experience, Omnichannel Marketing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D0729F1-ABF0-4A9E-8C03-5EE8FC1225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1A5E60E-2EE5-4070-9E95-A54C60978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CA71CF87-9BBC-4AB0-878A-278ACC485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FE5EBBA9-9C02-488B-A575-6DBA738C6D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4D65CEE0-F4D3-4F84-95C3-B77FF54F81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79A4F55-3FE9-4F18-B5E7-C5C944821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03697276-7E3D-4850-9A31-9C6F09450D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6E9014AE-1A87-44D4-A23D-8A593450B5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387CC58F-4DDC-4D27-9DAE-F8C5492C2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708F92F9-72F5-4C86-A495-5036739E91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521E3EF7-F138-4E38-932D-521C394543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68FCAD62-290A-4076-924F-8800BC5AE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6BDDD9DF-794F-4A57-8C24-05CC3DC94E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884B02D8-D58B-4B5D-B13D-57E16C7561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6F04E1BD-6735-4A01-B639-F788C0F2B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AC898E11-5718-4A4D-87A6-C30DBA5057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84A51033-BDA2-4B27-8746-8DA4EFCED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784759D4-AE04-49AF-A4B8-64B4E1F78F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692EC530-EEBF-4F46-83C8-C2672612E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8BCF6E7C-7AD8-4400-B0F2-1C9A494E5E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634A57B2-C66C-41BE-9957-C2F2F1F57A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FDCF624D-9F58-46CF-990F-1F71575819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3463A3D4-F18F-4A81-8CCF-EB518414EC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9465" y="798881"/>
            <a:ext cx="6505070" cy="104894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Conclusion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54D879B-F3FD-21C5-082F-D33916B169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6930419"/>
              </p:ext>
            </p:extLst>
          </p:nvPr>
        </p:nvGraphicFramePr>
        <p:xfrm>
          <a:off x="605791" y="1990976"/>
          <a:ext cx="7932419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D0729F1-ABF0-4A9E-8C03-5EE8FC1225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1A5E60E-2EE5-4070-9E95-A54C60978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CA71CF87-9BBC-4AB0-878A-278ACC485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FE5EBBA9-9C02-488B-A575-6DBA738C6D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4D65CEE0-F4D3-4F84-95C3-B77FF54F81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79A4F55-3FE9-4F18-B5E7-C5C944821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03697276-7E3D-4850-9A31-9C6F09450D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6E9014AE-1A87-44D4-A23D-8A593450B5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387CC58F-4DDC-4D27-9DAE-F8C5492C2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708F92F9-72F5-4C86-A495-5036739E91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521E3EF7-F138-4E38-932D-521C394543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68FCAD62-290A-4076-924F-8800BC5AE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6BDDD9DF-794F-4A57-8C24-05CC3DC94E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884B02D8-D58B-4B5D-B13D-57E16C7561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6F04E1BD-6735-4A01-B639-F788C0F2B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AC898E11-5718-4A4D-87A6-C30DBA5057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84A51033-BDA2-4B27-8746-8DA4EFCED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784759D4-AE04-49AF-A4B8-64B4E1F78F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692EC530-EEBF-4F46-83C8-C2672612E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8BCF6E7C-7AD8-4400-B0F2-1C9A494E5E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634A57B2-C66C-41BE-9957-C2F2F1F57A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FDCF624D-9F58-46CF-990F-1F71575819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3463A3D4-F18F-4A81-8CCF-EB518414EC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9465" y="798881"/>
            <a:ext cx="6505070" cy="104894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Types of Digital Marketing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51FE05E-7D7C-7587-B84A-28E9F3B85D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9467825"/>
              </p:ext>
            </p:extLst>
          </p:nvPr>
        </p:nvGraphicFramePr>
        <p:xfrm>
          <a:off x="296467" y="1844675"/>
          <a:ext cx="8484391" cy="44513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D0729F1-ABF0-4A9E-8C03-5EE8FC1225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1A5E60E-2EE5-4070-9E95-A54C60978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CA71CF87-9BBC-4AB0-878A-278ACC485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FE5EBBA9-9C02-488B-A575-6DBA738C6D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4D65CEE0-F4D3-4F84-95C3-B77FF54F81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79A4F55-3FE9-4F18-B5E7-C5C944821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03697276-7E3D-4850-9A31-9C6F09450D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6E9014AE-1A87-44D4-A23D-8A593450B5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387CC58F-4DDC-4D27-9DAE-F8C5492C2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708F92F9-72F5-4C86-A495-5036739E91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521E3EF7-F138-4E38-932D-521C394543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68FCAD62-290A-4076-924F-8800BC5AE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6BDDD9DF-794F-4A57-8C24-05CC3DC94E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884B02D8-D58B-4B5D-B13D-57E16C7561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6F04E1BD-6735-4A01-B639-F788C0F2B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AC898E11-5718-4A4D-87A6-C30DBA5057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84A51033-BDA2-4B27-8746-8DA4EFCED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784759D4-AE04-49AF-A4B8-64B4E1F78F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692EC530-EEBF-4F46-83C8-C2672612E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8BCF6E7C-7AD8-4400-B0F2-1C9A494E5E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634A57B2-C66C-41BE-9957-C2F2F1F57A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FDCF624D-9F58-46CF-990F-1F71575819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3463A3D4-F18F-4A81-8CCF-EB518414EC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9465" y="798881"/>
            <a:ext cx="6505070" cy="1048945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tx1"/>
                </a:solidFill>
              </a:rPr>
              <a:t>Search Engine Optimization (SEO)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3360313C-0BAF-034D-2CDB-C2EDC1E0A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8669806"/>
              </p:ext>
            </p:extLst>
          </p:nvPr>
        </p:nvGraphicFramePr>
        <p:xfrm>
          <a:off x="605791" y="1990976"/>
          <a:ext cx="7932419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73" y="2349925"/>
            <a:ext cx="2624234" cy="2456442"/>
          </a:xfrm>
        </p:spPr>
        <p:txBody>
          <a:bodyPr>
            <a:normAutofit/>
          </a:bodyPr>
          <a:lstStyle/>
          <a:p>
            <a:r>
              <a:rPr dirty="0"/>
              <a:t>Search Engine Marketing (SEM)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D046792-7EDA-2F34-E04A-19BA87F4F1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4708678"/>
              </p:ext>
            </p:extLst>
          </p:nvPr>
        </p:nvGraphicFramePr>
        <p:xfrm>
          <a:off x="4080272" y="1125538"/>
          <a:ext cx="4229100" cy="4603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D0729F1-ABF0-4A9E-8C03-5EE8FC1225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1A5E60E-2EE5-4070-9E95-A54C60978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CA71CF87-9BBC-4AB0-878A-278ACC485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FE5EBBA9-9C02-488B-A575-6DBA738C6D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4D65CEE0-F4D3-4F84-95C3-B77FF54F81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79A4F55-3FE9-4F18-B5E7-C5C944821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03697276-7E3D-4850-9A31-9C6F09450D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6E9014AE-1A87-44D4-A23D-8A593450B5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387CC58F-4DDC-4D27-9DAE-F8C5492C2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708F92F9-72F5-4C86-A495-5036739E91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521E3EF7-F138-4E38-932D-521C394543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68FCAD62-290A-4076-924F-8800BC5AE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6BDDD9DF-794F-4A57-8C24-05CC3DC94E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884B02D8-D58B-4B5D-B13D-57E16C7561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6F04E1BD-6735-4A01-B639-F788C0F2B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AC898E11-5718-4A4D-87A6-C30DBA5057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84A51033-BDA2-4B27-8746-8DA4EFCED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784759D4-AE04-49AF-A4B8-64B4E1F78F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692EC530-EEBF-4F46-83C8-C2672612E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8BCF6E7C-7AD8-4400-B0F2-1C9A494E5E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634A57B2-C66C-41BE-9957-C2F2F1F57A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FDCF624D-9F58-46CF-990F-1F71575819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3463A3D4-F18F-4A81-8CCF-EB518414EC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9465" y="798881"/>
            <a:ext cx="6505070" cy="104894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Content Marketing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C3C2F9C-42CA-BBD3-572C-EE7AE96DAE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0330592"/>
              </p:ext>
            </p:extLst>
          </p:nvPr>
        </p:nvGraphicFramePr>
        <p:xfrm>
          <a:off x="605791" y="1990976"/>
          <a:ext cx="7932419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D0729F1-ABF0-4A9E-8C03-5EE8FC1225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1A5E60E-2EE5-4070-9E95-A54C60978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CA71CF87-9BBC-4AB0-878A-278ACC485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FE5EBBA9-9C02-488B-A575-6DBA738C6D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4D65CEE0-F4D3-4F84-95C3-B77FF54F81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79A4F55-3FE9-4F18-B5E7-C5C944821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03697276-7E3D-4850-9A31-9C6F09450D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6E9014AE-1A87-44D4-A23D-8A593450B5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387CC58F-4DDC-4D27-9DAE-F8C5492C2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708F92F9-72F5-4C86-A495-5036739E91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521E3EF7-F138-4E38-932D-521C394543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68FCAD62-290A-4076-924F-8800BC5AE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6BDDD9DF-794F-4A57-8C24-05CC3DC94E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884B02D8-D58B-4B5D-B13D-57E16C7561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6F04E1BD-6735-4A01-B639-F788C0F2B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AC898E11-5718-4A4D-87A6-C30DBA5057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84A51033-BDA2-4B27-8746-8DA4EFCED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784759D4-AE04-49AF-A4B8-64B4E1F78F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692EC530-EEBF-4F46-83C8-C2672612E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8BCF6E7C-7AD8-4400-B0F2-1C9A494E5E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634A57B2-C66C-41BE-9957-C2F2F1F57A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FDCF624D-9F58-46CF-990F-1F71575819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3463A3D4-F18F-4A81-8CCF-EB518414EC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9465" y="798881"/>
            <a:ext cx="6505070" cy="1048945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chemeClr val="tx1"/>
                </a:solidFill>
              </a:rPr>
              <a:t>Social Media Marketing (SMM)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0FF19CF-72BE-2E96-5F7A-D2ED0E8C78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1596380"/>
              </p:ext>
            </p:extLst>
          </p:nvPr>
        </p:nvGraphicFramePr>
        <p:xfrm>
          <a:off x="605791" y="1990976"/>
          <a:ext cx="7932419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D0729F1-ABF0-4A9E-8C03-5EE8FC1225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1A5E60E-2EE5-4070-9E95-A54C60978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3134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CA71CF87-9BBC-4AB0-878A-278ACC485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FE5EBBA9-9C02-488B-A575-6DBA738C6D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4D65CEE0-F4D3-4F84-95C3-B77FF54F81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79A4F55-3FE9-4F18-B5E7-C5C944821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03697276-7E3D-4850-9A31-9C6F09450D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6E9014AE-1A87-44D4-A23D-8A593450B5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387CC58F-4DDC-4D27-9DAE-F8C5492C2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708F92F9-72F5-4C86-A495-5036739E91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521E3EF7-F138-4E38-932D-521C394543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68FCAD62-290A-4076-924F-8800BC5AE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6BDDD9DF-794F-4A57-8C24-05CC3DC94E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884B02D8-D58B-4B5D-B13D-57E16C7561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6F04E1BD-6735-4A01-B639-F788C0F2B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AC898E11-5718-4A4D-87A6-C30DBA5057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84A51033-BDA2-4B27-8746-8DA4EFCED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784759D4-AE04-49AF-A4B8-64B4E1F78F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692EC530-EEBF-4F46-83C8-C2672612E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8BCF6E7C-7AD8-4400-B0F2-1C9A494E5E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634A57B2-C66C-41BE-9957-C2F2F1F57A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FDCF624D-9F58-46CF-990F-1F71575819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3463A3D4-F18F-4A81-8CCF-EB518414EC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9465" y="798881"/>
            <a:ext cx="6505070" cy="104894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Email Marketing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13376AD-9892-F309-D40A-E688FA9BAA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5439009"/>
              </p:ext>
            </p:extLst>
          </p:nvPr>
        </p:nvGraphicFramePr>
        <p:xfrm>
          <a:off x="605791" y="1990976"/>
          <a:ext cx="7932419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Affiliate Marketing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62CB1BD-0E1D-A35E-7670-A36726F023A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415687" y="803186"/>
          <a:ext cx="4091410" cy="5248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B6BF538-1918-405B-AC21-1F50ACD3AD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1692B5A-4323-45B7-90D7-1BEFAD2433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 flipV="1">
            <a:off x="-2" y="0"/>
            <a:ext cx="9438087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EEF8770-FD3F-465E-B3B2-3FF11E4AF5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8D018E6E-7DA7-4210-9C13-36F5668047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56232983-6DD3-466D-AB3A-96FEE85F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58F6396-EF55-4DD2-9335-632A71768C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CE8103D9-18D2-40C6-B838-2A25ABE5C5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5EB68742-2244-4336-8682-9B11E97571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80CCB191-1369-4D37-8C03-5DF56FAC1E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FEB15BD-5D4A-476E-A1BE-86E612B8BB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D2A400C3-CB24-4310-BC83-A034AE6562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0E43D2C0-360F-4150-B084-A6424027B9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94BDA387-50C0-42B6-8868-557646DDDF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37061615-9A58-4E51-9ED6-05C0D4BFC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A90341F9-5D65-40EA-8A1B-91CD0B48D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E476A017-60FD-46F3-B7B6-F1CA3DA077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3336C977-B643-408F-B209-B1DACF874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704E3BA4-0811-4997-958E-9D3F71F72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AC6A022A-392A-4D0B-95EB-DC8058DE8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2AE40D1D-7F8A-4FCF-8245-7FFA097A29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F6CF9DB5-A518-4D4D-BEE8-50DCF472F1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5BC4A2F7-E48D-4B09-892F-4DCAAFC4E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6AB4C9FD-A9C0-4ED1-B342-8B7F985254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50819" y="2349925"/>
            <a:ext cx="2624234" cy="245644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Influencer Marketing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8B03ED5-D657-6233-53C8-8F5AC142B5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3734913"/>
              </p:ext>
            </p:extLst>
          </p:nvPr>
        </p:nvGraphicFramePr>
        <p:xfrm>
          <a:off x="603504" y="798444"/>
          <a:ext cx="4505467" cy="5257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EF0781-FB17-4F1F-B3B1-699933968C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2685</TotalTime>
  <Words>545</Words>
  <Application>Microsoft Office PowerPoint</Application>
  <PresentationFormat>On-screen Show (4:3)</PresentationFormat>
  <Paragraphs>68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Calibri Light</vt:lpstr>
      <vt:lpstr>Rockwell</vt:lpstr>
      <vt:lpstr>Wingdings</vt:lpstr>
      <vt:lpstr>Atlas</vt:lpstr>
      <vt:lpstr>Introduction to Digital Marketing</vt:lpstr>
      <vt:lpstr>Types of Digital Marketing</vt:lpstr>
      <vt:lpstr>Search Engine Optimization (SEO)</vt:lpstr>
      <vt:lpstr>Search Engine Marketing (SEM)</vt:lpstr>
      <vt:lpstr>Content Marketing</vt:lpstr>
      <vt:lpstr>Social Media Marketing (SMM)</vt:lpstr>
      <vt:lpstr>Email Marketing</vt:lpstr>
      <vt:lpstr>Affiliate Marketing</vt:lpstr>
      <vt:lpstr>Influencer Marketing</vt:lpstr>
      <vt:lpstr>Pay-Per-Click (PPC) Advertising</vt:lpstr>
      <vt:lpstr>Digital Marketing Strategy</vt:lpstr>
      <vt:lpstr>Key Metrics to Track</vt:lpstr>
      <vt:lpstr>Digital Marketing Tools</vt:lpstr>
      <vt:lpstr>Challenges in Digital Marketing</vt:lpstr>
      <vt:lpstr>Future of Digital Marketing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Cubicals</dc:creator>
  <cp:keywords/>
  <dc:description>generated using python-pptx</dc:description>
  <cp:lastModifiedBy>Cubical Technologies</cp:lastModifiedBy>
  <cp:revision>2</cp:revision>
  <dcterms:created xsi:type="dcterms:W3CDTF">2013-01-27T09:14:16Z</dcterms:created>
  <dcterms:modified xsi:type="dcterms:W3CDTF">2025-10-31T06:16:17Z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2025-10-29T09:32:08Z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47be0e2a-15bc-4e83-97ce-364230434147</vt:lpwstr>
  </property>
  <property fmtid="{D5CDD505-2E9C-101B-9397-08002B2CF9AE}" pid="7" name="MSIP_Label_defa4170-0d19-0005-0004-bc88714345d2_ActionId">
    <vt:lpwstr>954633b9-604f-436c-97e4-dab135e5d457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